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_rels/slideMaster1.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_rels/notesSlide44.xml.rels" ContentType="application/vnd.openxmlformats-package.relationships+xml"/>
  <Override PartName="/ppt/notesSlides/_rels/notesSlide1.xml.rels" ContentType="application/vnd.openxmlformats-package.relationships+xml"/>
  <Override PartName="/ppt/notesSlides/_rels/notesSlide45.xml.rels" ContentType="application/vnd.openxmlformats-package.relationships+xml"/>
  <Override PartName="/ppt/notesSlides/_rels/notesSlide2.xml.rels" ContentType="application/vnd.openxmlformats-package.relationships+xml"/>
  <Override PartName="/ppt/notesSlides/_rels/notesSlide46.xml.rels" ContentType="application/vnd.openxmlformats-package.relationships+xml"/>
  <Override PartName="/ppt/notesSlides/_rels/notesSlide3.xml.rels" ContentType="application/vnd.openxmlformats-package.relationships+xml"/>
  <Override PartName="/ppt/notesSlides/_rels/notesSlide47.xml.rels" ContentType="application/vnd.openxmlformats-package.relationships+xml"/>
  <Override PartName="/ppt/notesSlides/_rels/notesSlide4.xml.rels" ContentType="application/vnd.openxmlformats-package.relationships+xml"/>
  <Override PartName="/ppt/notesSlides/_rels/notesSlide5.xml.rels" ContentType="application/vnd.openxmlformats-package.relationships+xml"/>
  <Override PartName="/ppt/notesSlides/_rels/notesSlide48.xml.rels" ContentType="application/vnd.openxmlformats-package.relationships+xml"/>
  <Override PartName="/ppt/notesSlides/_rels/notesSlide6.xml.rels" ContentType="application/vnd.openxmlformats-package.relationships+xml"/>
  <Override PartName="/ppt/notesSlides/_rels/notesSlide49.xml.rels" ContentType="application/vnd.openxmlformats-package.relationships+xml"/>
  <Override PartName="/ppt/notesSlides/_rels/notesSlide7.xml.rels" ContentType="application/vnd.openxmlformats-package.relationships+xml"/>
  <Override PartName="/ppt/notesSlides/_rels/notesSlide8.xml.rels" ContentType="application/vnd.openxmlformats-package.relationships+xml"/>
  <Override PartName="/ppt/notesSlides/_rels/notesSlide9.xml.rels" ContentType="application/vnd.openxmlformats-package.relationships+xml"/>
  <Override PartName="/ppt/notesSlides/_rels/notesSlide10.xml.rels" ContentType="application/vnd.openxmlformats-package.relationships+xml"/>
  <Override PartName="/ppt/notesSlides/_rels/notesSlide11.xml.rels" ContentType="application/vnd.openxmlformats-package.relationships+xml"/>
  <Override PartName="/ppt/notesSlides/_rels/notesSlide12.xml.rels" ContentType="application/vnd.openxmlformats-package.relationships+xml"/>
  <Override PartName="/ppt/notesSlides/_rels/notesSlide13.xml.rels" ContentType="application/vnd.openxmlformats-package.relationships+xml"/>
  <Override PartName="/ppt/notesSlides/_rels/notesSlide14.xml.rels" ContentType="application/vnd.openxmlformats-package.relationships+xml"/>
  <Override PartName="/ppt/notesSlides/_rels/notesSlide15.xml.rels" ContentType="application/vnd.openxmlformats-package.relationships+xml"/>
  <Override PartName="/ppt/notesSlides/_rels/notesSlide16.xml.rels" ContentType="application/vnd.openxmlformats-package.relationships+xml"/>
  <Override PartName="/ppt/notesSlides/_rels/notesSlide17.xml.rels" ContentType="application/vnd.openxmlformats-package.relationships+xml"/>
  <Override PartName="/ppt/notesSlides/_rels/notesSlide18.xml.rels" ContentType="application/vnd.openxmlformats-package.relationships+xml"/>
  <Override PartName="/ppt/notesSlides/_rels/notesSlide19.xml.rels" ContentType="application/vnd.openxmlformats-package.relationships+xml"/>
  <Override PartName="/ppt/notesSlides/_rels/notesSlide20.xml.rels" ContentType="application/vnd.openxmlformats-package.relationships+xml"/>
  <Override PartName="/ppt/notesSlides/_rels/notesSlide21.xml.rels" ContentType="application/vnd.openxmlformats-package.relationships+xml"/>
  <Override PartName="/ppt/notesSlides/_rels/notesSlide22.xml.rels" ContentType="application/vnd.openxmlformats-package.relationships+xml"/>
  <Override PartName="/ppt/notesSlides/_rels/notesSlide23.xml.rels" ContentType="application/vnd.openxmlformats-package.relationships+xml"/>
  <Override PartName="/ppt/notesSlides/_rels/notesSlide24.xml.rels" ContentType="application/vnd.openxmlformats-package.relationships+xml"/>
  <Override PartName="/ppt/notesSlides/_rels/notesSlide25.xml.rels" ContentType="application/vnd.openxmlformats-package.relationships+xml"/>
  <Override PartName="/ppt/notesSlides/_rels/notesSlide26.xml.rels" ContentType="application/vnd.openxmlformats-package.relationships+xml"/>
  <Override PartName="/ppt/notesSlides/_rels/notesSlide27.xml.rels" ContentType="application/vnd.openxmlformats-package.relationships+xml"/>
  <Override PartName="/ppt/notesSlides/_rels/notesSlide28.xml.rels" ContentType="application/vnd.openxmlformats-package.relationships+xml"/>
  <Override PartName="/ppt/notesSlides/_rels/notesSlide29.xml.rels" ContentType="application/vnd.openxmlformats-package.relationships+xml"/>
  <Override PartName="/ppt/notesSlides/_rels/notesSlide30.xml.rels" ContentType="application/vnd.openxmlformats-package.relationships+xml"/>
  <Override PartName="/ppt/notesSlides/_rels/notesSlide31.xml.rels" ContentType="application/vnd.openxmlformats-package.relationships+xml"/>
  <Override PartName="/ppt/notesSlides/_rels/notesSlide32.xml.rels" ContentType="application/vnd.openxmlformats-package.relationships+xml"/>
  <Override PartName="/ppt/notesSlides/_rels/notesSlide33.xml.rels" ContentType="application/vnd.openxmlformats-package.relationships+xml"/>
  <Override PartName="/ppt/notesSlides/_rels/notesSlide34.xml.rels" ContentType="application/vnd.openxmlformats-package.relationships+xml"/>
  <Override PartName="/ppt/notesSlides/_rels/notesSlide35.xml.rels" ContentType="application/vnd.openxmlformats-package.relationships+xml"/>
  <Override PartName="/ppt/notesSlides/_rels/notesSlide36.xml.rels" ContentType="application/vnd.openxmlformats-package.relationships+xml"/>
  <Override PartName="/ppt/notesSlides/_rels/notesSlide37.xml.rels" ContentType="application/vnd.openxmlformats-package.relationships+xml"/>
  <Override PartName="/ppt/notesSlides/_rels/notesSlide38.xml.rels" ContentType="application/vnd.openxmlformats-package.relationships+xml"/>
  <Override PartName="/ppt/notesSlides/_rels/notesSlide39.xml.rels" ContentType="application/vnd.openxmlformats-package.relationships+xml"/>
  <Override PartName="/ppt/notesSlides/_rels/notesSlide40.xml.rels" ContentType="application/vnd.openxmlformats-package.relationships+xml"/>
  <Override PartName="/ppt/notesSlides/_rels/notesSlide41.xml.rels" ContentType="application/vnd.openxmlformats-package.relationships+xml"/>
  <Override PartName="/ppt/notesSlides/_rels/notesSlide42.xml.rels" ContentType="application/vnd.openxmlformats-package.relationships+xml"/>
  <Override PartName="/ppt/notesSlides/_rels/notesSlide43.xml.rels" ContentType="application/vnd.openxmlformats-package.relationships+xml"/>
  <Override PartName="/ppt/notesSlides/_rels/notesSlide50.xml.rels" ContentType="application/vnd.openxmlformats-package.relationships+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21.xml" ContentType="application/vnd.openxmlformats-officedocument.presentationml.slide+xml"/>
  <Override PartName="/ppt/slides/slide4.xml" ContentType="application/vnd.openxmlformats-officedocument.presentationml.slide+xml"/>
  <Override PartName="/ppt/slides/slide22.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23.xml" ContentType="application/vnd.openxmlformats-officedocument.presentationml.slide+xml"/>
  <Override PartName="/ppt/slides/slide7.xml" ContentType="application/vnd.openxmlformats-officedocument.presentationml.slide+xml"/>
  <Override PartName="/ppt/slides/slide24.xml" ContentType="application/vnd.openxmlformats-officedocument.presentationml.slide+xml"/>
  <Override PartName="/ppt/slides/slide8.xml" ContentType="application/vnd.openxmlformats-officedocument.presentationml.slide+xml"/>
  <Override PartName="/ppt/slides/slide25.xml" ContentType="application/vnd.openxmlformats-officedocument.presentationml.slide+xml"/>
  <Override PartName="/ppt/slides/slide9.xml" ContentType="application/vnd.openxmlformats-officedocument.presentationml.slide+xml"/>
  <Override PartName="/ppt/slides/slide26.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_rels/slide35.xml.rels" ContentType="application/vnd.openxmlformats-package.relationships+xml"/>
  <Override PartName="/ppt/slides/_rels/slide1.xml.rels" ContentType="application/vnd.openxmlformats-package.relationships+xml"/>
  <Override PartName="/ppt/slides/_rels/slide22.xml.rels" ContentType="application/vnd.openxmlformats-package.relationships+xml"/>
  <Override PartName="/ppt/slides/_rels/slide36.xml.rels" ContentType="application/vnd.openxmlformats-package.relationships+xml"/>
  <Override PartName="/ppt/slides/_rels/slide2.xml.rels" ContentType="application/vnd.openxmlformats-package.relationships+xml"/>
  <Override PartName="/ppt/slides/_rels/slide20.xml.rels" ContentType="application/vnd.openxmlformats-package.relationships+xml"/>
  <Override PartName="/ppt/slides/_rels/slide37.xml.rels" ContentType="application/vnd.openxmlformats-package.relationships+xml"/>
  <Override PartName="/ppt/slides/_rels/slide3.xml.rels" ContentType="application/vnd.openxmlformats-package.relationships+xml"/>
  <Override PartName="/ppt/slides/_rels/slide21.xml.rels" ContentType="application/vnd.openxmlformats-package.relationships+xml"/>
  <Override PartName="/ppt/slides/_rels/slide4.xml.rels" ContentType="application/vnd.openxmlformats-package.relationships+xml"/>
  <Override PartName="/ppt/slides/_rels/slide38.xml.rels" ContentType="application/vnd.openxmlformats-package.relationships+xml"/>
  <Override PartName="/ppt/slides/_rels/slide5.xml.rels" ContentType="application/vnd.openxmlformats-package.relationships+xml"/>
  <Override PartName="/ppt/slides/_rels/slide39.xml.rels" ContentType="application/vnd.openxmlformats-package.relationships+xml"/>
  <Override PartName="/ppt/slides/_rels/slide23.xml.rels" ContentType="application/vnd.openxmlformats-package.relationships+xml"/>
  <Override PartName="/ppt/slides/_rels/slide6.xml.rels" ContentType="application/vnd.openxmlformats-package.relationships+xml"/>
  <Override PartName="/ppt/slides/_rels/slide50.xml.rels" ContentType="application/vnd.openxmlformats-package.relationships+xml"/>
  <Override PartName="/ppt/slides/_rels/slide24.xml.rels" ContentType="application/vnd.openxmlformats-package.relationships+xml"/>
  <Override PartName="/ppt/slides/_rels/slide7.xml.rels" ContentType="application/vnd.openxmlformats-package.relationships+xml"/>
  <Override PartName="/ppt/slides/_rels/slide25.xml.rels" ContentType="application/vnd.openxmlformats-package.relationships+xml"/>
  <Override PartName="/ppt/slides/_rels/slide8.xml.rels" ContentType="application/vnd.openxmlformats-package.relationships+xml"/>
  <Override PartName="/ppt/slides/_rels/slide26.xml.rels" ContentType="application/vnd.openxmlformats-package.relationships+xml"/>
  <Override PartName="/ppt/slides/_rels/slide9.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Override PartName="/ppt/slides/_rels/slide15.xml.rels" ContentType="application/vnd.openxmlformats-package.relationships+xml"/>
  <Override PartName="/ppt/slides/_rels/slide16.xml.rels" ContentType="application/vnd.openxmlformats-package.relationships+xml"/>
  <Override PartName="/ppt/slides/_rels/slide17.xml.rels" ContentType="application/vnd.openxmlformats-package.relationships+xml"/>
  <Override PartName="/ppt/slides/_rels/slide18.xml.rels" ContentType="application/vnd.openxmlformats-package.relationships+xml"/>
  <Override PartName="/ppt/slides/_rels/slide19.xml.rels" ContentType="application/vnd.openxmlformats-package.relationships+xml"/>
  <Override PartName="/ppt/slides/_rels/slide27.xml.rels" ContentType="application/vnd.openxmlformats-package.relationships+xml"/>
  <Override PartName="/ppt/slides/_rels/slide28.xml.rels" ContentType="application/vnd.openxmlformats-package.relationships+xml"/>
  <Override PartName="/ppt/slides/_rels/slide29.xml.rels" ContentType="application/vnd.openxmlformats-package.relationships+xml"/>
  <Override PartName="/ppt/slides/_rels/slide30.xml.rels" ContentType="application/vnd.openxmlformats-package.relationships+xml"/>
  <Override PartName="/ppt/slides/_rels/slide31.xml.rels" ContentType="application/vnd.openxmlformats-package.relationships+xml"/>
  <Override PartName="/ppt/slides/_rels/slide32.xml.rels" ContentType="application/vnd.openxmlformats-package.relationships+xml"/>
  <Override PartName="/ppt/slides/_rels/slide33.xml.rels" ContentType="application/vnd.openxmlformats-package.relationships+xml"/>
  <Override PartName="/ppt/slides/_rels/slide34.xml.rels" ContentType="application/vnd.openxmlformats-package.relationships+xml"/>
  <Override PartName="/ppt/slides/_rels/slide40.xml.rels" ContentType="application/vnd.openxmlformats-package.relationships+xml"/>
  <Override PartName="/ppt/slides/_rels/slide41.xml.rels" ContentType="application/vnd.openxmlformats-package.relationships+xml"/>
  <Override PartName="/ppt/slides/_rels/slide42.xml.rels" ContentType="application/vnd.openxmlformats-package.relationships+xml"/>
  <Override PartName="/ppt/slides/_rels/slide43.xml.rels" ContentType="application/vnd.openxmlformats-package.relationships+xml"/>
  <Override PartName="/ppt/slides/_rels/slide44.xml.rels" ContentType="application/vnd.openxmlformats-package.relationships+xml"/>
  <Override PartName="/ppt/slides/_rels/slide45.xml.rels" ContentType="application/vnd.openxmlformats-package.relationships+xml"/>
  <Override PartName="/ppt/slides/_rels/slide46.xml.rels" ContentType="application/vnd.openxmlformats-package.relationships+xml"/>
  <Override PartName="/ppt/slides/_rels/slide47.xml.rels" ContentType="application/vnd.openxmlformats-package.relationships+xml"/>
  <Override PartName="/ppt/slides/_rels/slide48.xml.rels" ContentType="application/vnd.openxmlformats-package.relationships+xml"/>
  <Override PartName="/ppt/slides/_rels/slide49.xml.rels" ContentType="application/vnd.openxmlformats-package.relationships+xml"/>
  <Override PartName="/ppt/media/image1.jpeg" ContentType="image/jpeg"/>
  <Override PartName="/ppt/media/image2.jpeg" ContentType="image/jpeg"/>
  <Override PartName="/ppt/media/image3.jpeg" ContentType="image/jpeg"/>
  <Override PartName="/ppt/media/image4.jpeg" ContentType="image/jpeg"/>
  <Override PartName="/ppt/media/image5.jpeg" ContentType="image/jpeg"/>
  <Override PartName="/ppt/media/image6.jpeg" ContentType="image/jpeg"/>
  <Override PartName="/ppt/media/image7.jpeg" ContentType="image/jpeg"/>
  <Override PartName="/ppt/media/image8.jpeg" ContentType="image/jpeg"/>
  <Override PartName="/ppt/media/image9.jpeg" ContentType="image/jpeg"/>
  <Override PartName="/ppt/media/image10.jpeg" ContentType="image/jpeg"/>
  <Override PartName="/ppt/media/image11.jpeg" ContentType="image/jpeg"/>
  <Override PartName="/ppt/media/image12.jpeg" ContentType="image/jpeg"/>
  <Override PartName="/ppt/media/image13.jpeg" ContentType="image/jpeg"/>
  <Override PartName="/ppt/media/image14.jpeg" ContentType="image/jpeg"/>
  <Override PartName="/ppt/media/image15.jpeg" ContentType="image/jpeg"/>
  <Override PartName="/ppt/media/image16.jpeg" ContentType="image/jpeg"/>
  <Override PartName="/ppt/media/image17.jpeg" ContentType="image/jpeg"/>
  <Override PartName="/ppt/media/image18.jpeg" ContentType="image/jpeg"/>
  <Override PartName="/ppt/media/image19.jpeg" ContentType="image/jpeg"/>
  <Override PartName="/ppt/media/image20.jpeg" ContentType="image/jpeg"/>
  <Override PartName="/ppt/media/image21.jpeg" ContentType="image/jpeg"/>
  <Override PartName="/ppt/media/image22.jpeg" ContentType="image/jpeg"/>
  <Override PartName="/ppt/media/image23.jpeg" ContentType="image/jpeg"/>
  <Override PartName="/ppt/media/image24.jpeg" ContentType="image/jpeg"/>
  <Override PartName="/ppt/media/image25.jpeg" ContentType="image/jpeg"/>
  <Override PartName="/ppt/media/image26.jpeg" ContentType="image/jpeg"/>
  <Override PartName="/ppt/media/image27.jpeg" ContentType="image/jpeg"/>
  <Override PartName="/ppt/media/image28.jpeg" ContentType="image/jpeg"/>
  <Override PartName="/ppt/media/image29.jpeg" ContentType="image/jpeg"/>
  <Override PartName="/ppt/media/image30.jpeg" ContentType="image/jpeg"/>
  <Override PartName="/ppt/media/image31.jpeg" ContentType="image/jpeg"/>
  <Override PartName="/ppt/media/image32.jpeg" ContentType="image/jpeg"/>
  <Override PartName="/ppt/media/image33.jpeg" ContentType="image/jpeg"/>
  <Override PartName="/ppt/media/image34.jpeg" ContentType="image/jpeg"/>
  <Override PartName="/ppt/media/image35.jpeg" ContentType="image/jpeg"/>
  <Override PartName="/ppt/media/image36.jpeg" ContentType="image/jpeg"/>
  <Override PartName="/ppt/media/image37.jpeg" ContentType="image/jpeg"/>
  <Override PartName="/ppt/media/image38.jpeg" ContentType="image/jpeg"/>
  <Override PartName="/ppt/media/image39.jpeg" ContentType="image/jpeg"/>
  <Override PartName="/ppt/media/image40.jpeg" ContentType="image/jpeg"/>
  <Override PartName="/ppt/media/image41.jpeg" ContentType="image/jpeg"/>
  <Override PartName="/ppt/media/image42.jpeg" ContentType="image/jpeg"/>
  <Override PartName="/ppt/media/image43.jpeg" ContentType="image/jpeg"/>
  <Override PartName="/ppt/media/image44.jpeg" ContentType="image/jpeg"/>
  <Override PartName="/ppt/media/image45.jpeg" ContentType="image/jpeg"/>
  <Override PartName="/ppt/media/image46.jpeg" ContentType="image/jpeg"/>
  <Override PartName="/ppt/media/image47.jpeg" ContentType="image/jpeg"/>
  <Override PartName="/ppt/media/image48.jpeg" ContentType="image/jpeg"/>
  <Override PartName="/ppt/media/image49.jpeg" ContentType="image/jpeg"/>
  <Override PartName="/ppt/media/image50.jpeg" ContentType="image/jpeg"/>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Lst>
  <p:notesMasterIdLst>
    <p:notesMasterId r:id="rId3"/>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89" r:id="rId37"/>
    <p:sldId id="290" r:id="rId38"/>
    <p:sldId id="291" r:id="rId39"/>
    <p:sldId id="292" r:id="rId40"/>
    <p:sldId id="293" r:id="rId41"/>
    <p:sldId id="294" r:id="rId42"/>
    <p:sldId id="295" r:id="rId43"/>
    <p:sldId id="296" r:id="rId44"/>
    <p:sldId id="297" r:id="rId45"/>
    <p:sldId id="298" r:id="rId46"/>
    <p:sldId id="299" r:id="rId47"/>
    <p:sldId id="300" r:id="rId48"/>
    <p:sldId id="301" r:id="rId49"/>
    <p:sldId id="302" r:id="rId50"/>
    <p:sldId id="303" r:id="rId51"/>
    <p:sldId id="304" r:id="rId52"/>
    <p:sldId id="305" r:id="rId53"/>
  </p:sldIdLst>
  <p:sldSz cx="10080625" cy="5670550"/>
  <p:notesSz cx="7772400" cy="10058400"/>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notesMaster" Target="notesMasters/notesMaster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Relationship Id="rId19" Type="http://schemas.openxmlformats.org/officeDocument/2006/relationships/slide" Target="slides/slide16.xml"/><Relationship Id="rId20" Type="http://schemas.openxmlformats.org/officeDocument/2006/relationships/slide" Target="slides/slide17.xml"/><Relationship Id="rId21" Type="http://schemas.openxmlformats.org/officeDocument/2006/relationships/slide" Target="slides/slide18.xml"/><Relationship Id="rId22" Type="http://schemas.openxmlformats.org/officeDocument/2006/relationships/slide" Target="slides/slide19.xml"/><Relationship Id="rId23" Type="http://schemas.openxmlformats.org/officeDocument/2006/relationships/slide" Target="slides/slide20.xml"/><Relationship Id="rId24" Type="http://schemas.openxmlformats.org/officeDocument/2006/relationships/slide" Target="slides/slide21.xml"/><Relationship Id="rId25" Type="http://schemas.openxmlformats.org/officeDocument/2006/relationships/slide" Target="slides/slide22.xml"/><Relationship Id="rId26" Type="http://schemas.openxmlformats.org/officeDocument/2006/relationships/slide" Target="slides/slide23.xml"/><Relationship Id="rId27" Type="http://schemas.openxmlformats.org/officeDocument/2006/relationships/slide" Target="slides/slide24.xml"/><Relationship Id="rId28" Type="http://schemas.openxmlformats.org/officeDocument/2006/relationships/slide" Target="slides/slide25.xml"/><Relationship Id="rId29" Type="http://schemas.openxmlformats.org/officeDocument/2006/relationships/slide" Target="slides/slide26.xml"/><Relationship Id="rId30" Type="http://schemas.openxmlformats.org/officeDocument/2006/relationships/slide" Target="slides/slide27.xml"/><Relationship Id="rId31" Type="http://schemas.openxmlformats.org/officeDocument/2006/relationships/slide" Target="slides/slide28.xml"/><Relationship Id="rId32" Type="http://schemas.openxmlformats.org/officeDocument/2006/relationships/slide" Target="slides/slide29.xml"/><Relationship Id="rId33" Type="http://schemas.openxmlformats.org/officeDocument/2006/relationships/slide" Target="slides/slide30.xml"/><Relationship Id="rId34" Type="http://schemas.openxmlformats.org/officeDocument/2006/relationships/slide" Target="slides/slide31.xml"/><Relationship Id="rId35" Type="http://schemas.openxmlformats.org/officeDocument/2006/relationships/slide" Target="slides/slide32.xml"/><Relationship Id="rId36" Type="http://schemas.openxmlformats.org/officeDocument/2006/relationships/slide" Target="slides/slide33.xml"/><Relationship Id="rId37" Type="http://schemas.openxmlformats.org/officeDocument/2006/relationships/slide" Target="slides/slide34.xml"/><Relationship Id="rId38" Type="http://schemas.openxmlformats.org/officeDocument/2006/relationships/slide" Target="slides/slide35.xml"/><Relationship Id="rId39" Type="http://schemas.openxmlformats.org/officeDocument/2006/relationships/slide" Target="slides/slide36.xml"/><Relationship Id="rId40" Type="http://schemas.openxmlformats.org/officeDocument/2006/relationships/slide" Target="slides/slide37.xml"/><Relationship Id="rId41" Type="http://schemas.openxmlformats.org/officeDocument/2006/relationships/slide" Target="slides/slide38.xml"/><Relationship Id="rId42" Type="http://schemas.openxmlformats.org/officeDocument/2006/relationships/slide" Target="slides/slide39.xml"/><Relationship Id="rId43" Type="http://schemas.openxmlformats.org/officeDocument/2006/relationships/slide" Target="slides/slide40.xml"/><Relationship Id="rId44" Type="http://schemas.openxmlformats.org/officeDocument/2006/relationships/slide" Target="slides/slide41.xml"/><Relationship Id="rId45" Type="http://schemas.openxmlformats.org/officeDocument/2006/relationships/slide" Target="slides/slide42.xml"/><Relationship Id="rId46" Type="http://schemas.openxmlformats.org/officeDocument/2006/relationships/slide" Target="slides/slide43.xml"/><Relationship Id="rId47" Type="http://schemas.openxmlformats.org/officeDocument/2006/relationships/slide" Target="slides/slide44.xml"/><Relationship Id="rId48" Type="http://schemas.openxmlformats.org/officeDocument/2006/relationships/slide" Target="slides/slide45.xml"/><Relationship Id="rId49" Type="http://schemas.openxmlformats.org/officeDocument/2006/relationships/slide" Target="slides/slide46.xml"/><Relationship Id="rId50" Type="http://schemas.openxmlformats.org/officeDocument/2006/relationships/slide" Target="slides/slide47.xml"/><Relationship Id="rId51" Type="http://schemas.openxmlformats.org/officeDocument/2006/relationships/slide" Target="slides/slide48.xml"/><Relationship Id="rId52" Type="http://schemas.openxmlformats.org/officeDocument/2006/relationships/slide" Target="slides/slide49.xml"/><Relationship Id="rId53" Type="http://schemas.openxmlformats.org/officeDocument/2006/relationships/slide" Target="slides/slide50.xml"/>
</Relationships>
</file>

<file path=ppt/notesMasters/_rels/notesMaster1.xml.rels><?xml version="1.0" encoding="UTF-8"?>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1" name="PlaceHolder 1"/>
          <p:cNvSpPr>
            <a:spLocks noGrp="1"/>
          </p:cNvSpPr>
          <p:nvPr>
            <p:ph type="sldImg"/>
          </p:nvPr>
        </p:nvSpPr>
        <p:spPr>
          <a:xfrm>
            <a:off x="533520" y="764280"/>
            <a:ext cx="6704640" cy="3771360"/>
          </a:xfrm>
          <a:prstGeom prst="rect">
            <a:avLst/>
          </a:prstGeom>
        </p:spPr>
        <p:txBody>
          <a:bodyPr lIns="0" rIns="0" tIns="0" bIns="0" anchor="ctr">
            <a:noAutofit/>
          </a:bodyPr>
          <a:p>
            <a:pPr algn="ctr"/>
            <a:r>
              <a:rPr b="0" lang="en-US" sz="4400" spc="-1" strike="noStrike">
                <a:latin typeface="Arial"/>
              </a:rPr>
              <a:t>Click to move the slide</a:t>
            </a:r>
            <a:endParaRPr b="0" lang="en-US" sz="4400" spc="-1" strike="noStrike">
              <a:latin typeface="Arial"/>
            </a:endParaRPr>
          </a:p>
        </p:txBody>
      </p:sp>
      <p:sp>
        <p:nvSpPr>
          <p:cNvPr id="42" name="PlaceHolder 2"/>
          <p:cNvSpPr>
            <a:spLocks noGrp="1"/>
          </p:cNvSpPr>
          <p:nvPr>
            <p:ph type="body"/>
          </p:nvPr>
        </p:nvSpPr>
        <p:spPr>
          <a:xfrm>
            <a:off x="457200" y="4777560"/>
            <a:ext cx="6858000" cy="4525920"/>
          </a:xfrm>
          <a:prstGeom prst="rect">
            <a:avLst/>
          </a:prstGeom>
        </p:spPr>
        <p:txBody>
          <a:bodyPr lIns="0" rIns="0" tIns="0" bIns="0">
            <a:noAutofit/>
          </a:bodyPr>
          <a:p>
            <a:r>
              <a:rPr b="0" lang="en-US" sz="2000" spc="-1" strike="noStrike">
                <a:latin typeface="Arial"/>
              </a:rPr>
              <a:t>Click to edit the notes format</a:t>
            </a:r>
            <a:endParaRPr b="0" lang="en-US" sz="2000" spc="-1" strike="noStrike">
              <a:latin typeface="Arial"/>
            </a:endParaRPr>
          </a:p>
        </p:txBody>
      </p:sp>
      <p:sp>
        <p:nvSpPr>
          <p:cNvPr id="43" name="PlaceHolder 3"/>
          <p:cNvSpPr>
            <a:spLocks noGrp="1"/>
          </p:cNvSpPr>
          <p:nvPr>
            <p:ph type="hdr"/>
          </p:nvPr>
        </p:nvSpPr>
        <p:spPr>
          <a:xfrm>
            <a:off x="1828800" y="180000"/>
            <a:ext cx="4572000" cy="457200"/>
          </a:xfrm>
          <a:prstGeom prst="rect">
            <a:avLst/>
          </a:prstGeom>
        </p:spPr>
        <p:txBody>
          <a:bodyPr lIns="0" rIns="0" tIns="0" bIns="0">
            <a:noAutofit/>
          </a:bodyPr>
          <a:p>
            <a:r>
              <a:rPr b="0" lang="en-US" sz="1400" spc="-1" strike="noStrike">
                <a:latin typeface="Times New Roman"/>
              </a:rPr>
              <a:t>&lt;header&gt;</a:t>
            </a:r>
            <a:r>
              <a:rPr b="0" lang="en-GB" sz="1400" spc="-1" strike="noStrike">
                <a:solidFill>
                  <a:srgbClr val="000000"/>
                </a:solidFill>
                <a:latin typeface="Seravek"/>
                <a:ea typeface="Seravek"/>
              </a:rPr>
              <a:t>God’s Final Warning</a:t>
            </a:r>
            <a:endParaRPr b="0" lang="en-US" sz="1400" spc="-1" strike="noStrike">
              <a:latin typeface="Times New Roman"/>
            </a:endParaRPr>
          </a:p>
        </p:txBody>
      </p:sp>
      <p:sp>
        <p:nvSpPr>
          <p:cNvPr id="44" name="PlaceHolder 4"/>
          <p:cNvSpPr>
            <a:spLocks noGrp="1"/>
          </p:cNvSpPr>
          <p:nvPr>
            <p:ph type="dt"/>
          </p:nvPr>
        </p:nvSpPr>
        <p:spPr>
          <a:xfrm>
            <a:off x="4399200" y="0"/>
            <a:ext cx="3372840" cy="502560"/>
          </a:xfrm>
          <a:prstGeom prst="rect">
            <a:avLst/>
          </a:prstGeom>
        </p:spPr>
        <p:txBody>
          <a:bodyPr lIns="0" rIns="0" tIns="0" bIns="0">
            <a:noAutofit/>
          </a:bodyPr>
          <a:p>
            <a:pPr algn="r"/>
            <a:r>
              <a:rPr b="0" lang="en-US" sz="1400" spc="-1" strike="noStrike">
                <a:latin typeface="Times New Roman"/>
              </a:rPr>
              <a:t>&lt;date/time&gt;</a:t>
            </a:r>
            <a:endParaRPr b="0" lang="en-US" sz="1400" spc="-1" strike="noStrike">
              <a:latin typeface="Times New Roman"/>
            </a:endParaRPr>
          </a:p>
        </p:txBody>
      </p:sp>
      <p:sp>
        <p:nvSpPr>
          <p:cNvPr id="45" name="PlaceHolder 5"/>
          <p:cNvSpPr>
            <a:spLocks noGrp="1"/>
          </p:cNvSpPr>
          <p:nvPr>
            <p:ph type="ftr"/>
          </p:nvPr>
        </p:nvSpPr>
        <p:spPr>
          <a:xfrm>
            <a:off x="0" y="9555480"/>
            <a:ext cx="3372840" cy="502560"/>
          </a:xfrm>
          <a:prstGeom prst="rect">
            <a:avLst/>
          </a:prstGeom>
        </p:spPr>
        <p:txBody>
          <a:bodyPr lIns="0" rIns="0" tIns="0" bIns="0" anchor="b">
            <a:noAutofit/>
          </a:bodyPr>
          <a:p>
            <a:r>
              <a:rPr b="0" lang="en-US" sz="1400" spc="-1" strike="noStrike">
                <a:latin typeface="Times New Roman"/>
              </a:rPr>
              <a:t>&lt;footer&gt;</a:t>
            </a:r>
            <a:endParaRPr b="0" lang="en-US" sz="1400" spc="-1" strike="noStrike">
              <a:latin typeface="Times New Roman"/>
            </a:endParaRPr>
          </a:p>
        </p:txBody>
      </p:sp>
      <p:sp>
        <p:nvSpPr>
          <p:cNvPr id="46" name="PlaceHolder 6"/>
          <p:cNvSpPr>
            <a:spLocks noGrp="1"/>
          </p:cNvSpPr>
          <p:nvPr>
            <p:ph type="sldNum"/>
          </p:nvPr>
        </p:nvSpPr>
        <p:spPr>
          <a:xfrm>
            <a:off x="4399200" y="9555480"/>
            <a:ext cx="3372840" cy="502560"/>
          </a:xfrm>
          <a:prstGeom prst="rect">
            <a:avLst/>
          </a:prstGeom>
        </p:spPr>
        <p:txBody>
          <a:bodyPr lIns="0" rIns="0" tIns="0" bIns="0" anchor="b">
            <a:noAutofit/>
          </a:bodyPr>
          <a:p>
            <a:pPr algn="r"/>
            <a:fld id="{C5CB0D81-F5E8-4BD4-AB96-1BF651F424C1}" type="slidenum">
              <a:rPr b="0" lang="en-US" sz="1400" spc="-1" strike="noStrike">
                <a:latin typeface="Times New Roman"/>
              </a:rPr>
              <a:t>&lt;number&gt;</a:t>
            </a:fld>
            <a:endParaRPr b="0" lang="en-US" sz="1400" spc="-1" strike="noStrike">
              <a:latin typeface="Times New Roman"/>
            </a:endParaRPr>
          </a:p>
        </p:txBody>
      </p:sp>
    </p:spTree>
  </p:cSld>
  <p:clrMap bg1="lt1" bg2="lt2" tx1="dk1" tx2="dk2" accent1="accent1" accent2="accent2" accent3="accent3" accent4="accent4" accent5="accent5" accent6="accent6" hlink="hlink" folHlink="folHlink"/>
</p:notesMaster>
</file>

<file path=ppt/notesSlides/_rels/notesSlide1.xml.rels><?xml version="1.0" encoding="UTF-8"?>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
</Relationships>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
</Relationships>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
</Relationships>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
</Relationships>
</file>

<file path=ppt/notesSlides/_rels/notesSlide5.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
</Relationships>
</file>

<file path=ppt/notesSlides/_rels/notesSlide6.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
</Relationships>
</file>

<file path=ppt/notesSlides/_rels/notesSlide7.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
</Relationships>
</file>

<file path=ppt/notesSlides/_rels/notesSlide8.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
</Relationships>
</file>

<file path=ppt/notesSlides/_rels/notesSlide9.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
</Relationships>
</file>

<file path=ppt/notesSlides/_rels/notesSlide10.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
</Relationships>
</file>

<file path=ppt/notesSlides/_rels/notesSlide11.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
</Relationships>
</file>

<file path=ppt/notesSlides/_rels/notesSlide12.xml.rels><?xml version="1.0" encoding="UTF-8"?>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
</Relationships>
</file>

<file path=ppt/notesSlides/_rels/notesSlide13.xml.rels><?xml version="1.0" encoding="UTF-8"?>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
</Relationships>
</file>

<file path=ppt/notesSlides/_rels/notesSlide14.xml.rels><?xml version="1.0" encoding="UTF-8"?>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
</Relationships>
</file>

<file path=ppt/notesSlides/_rels/notesSlide15.xml.rels><?xml version="1.0" encoding="UTF-8"?>
<Relationships xmlns="http://schemas.openxmlformats.org/package/2006/relationships"><Relationship Id="rId1" Type="http://schemas.openxmlformats.org/officeDocument/2006/relationships/slide" Target="../slides/slide15.xml"/><Relationship Id="rId2" Type="http://schemas.openxmlformats.org/officeDocument/2006/relationships/notesMaster" Target="../notesMasters/notesMaster1.xml"/>
</Relationships>
</file>

<file path=ppt/notesSlides/_rels/notesSlide16.xml.rels><?xml version="1.0" encoding="UTF-8"?>
<Relationships xmlns="http://schemas.openxmlformats.org/package/2006/relationships"><Relationship Id="rId1" Type="http://schemas.openxmlformats.org/officeDocument/2006/relationships/slide" Target="../slides/slide16.xml"/><Relationship Id="rId2" Type="http://schemas.openxmlformats.org/officeDocument/2006/relationships/notesMaster" Target="../notesMasters/notesMaster1.xml"/>
</Relationships>
</file>

<file path=ppt/notesSlides/_rels/notesSlide17.xml.rels><?xml version="1.0" encoding="UTF-8"?>
<Relationships xmlns="http://schemas.openxmlformats.org/package/2006/relationships"><Relationship Id="rId1" Type="http://schemas.openxmlformats.org/officeDocument/2006/relationships/slide" Target="../slides/slide17.xml"/><Relationship Id="rId2" Type="http://schemas.openxmlformats.org/officeDocument/2006/relationships/notesMaster" Target="../notesMasters/notesMaster1.xml"/>
</Relationships>
</file>

<file path=ppt/notesSlides/_rels/notesSlide18.xml.rels><?xml version="1.0" encoding="UTF-8"?>
<Relationships xmlns="http://schemas.openxmlformats.org/package/2006/relationships"><Relationship Id="rId1" Type="http://schemas.openxmlformats.org/officeDocument/2006/relationships/slide" Target="../slides/slide18.xml"/><Relationship Id="rId2" Type="http://schemas.openxmlformats.org/officeDocument/2006/relationships/notesMaster" Target="../notesMasters/notesMaster1.xml"/>
</Relationships>
</file>

<file path=ppt/notesSlides/_rels/notesSlide19.xml.rels><?xml version="1.0" encoding="UTF-8"?>
<Relationships xmlns="http://schemas.openxmlformats.org/package/2006/relationships"><Relationship Id="rId1" Type="http://schemas.openxmlformats.org/officeDocument/2006/relationships/slide" Target="../slides/slide19.xml"/><Relationship Id="rId2" Type="http://schemas.openxmlformats.org/officeDocument/2006/relationships/notesMaster" Target="../notesMasters/notesMaster1.xml"/>
</Relationships>
</file>

<file path=ppt/notesSlides/_rels/notesSlide20.xml.rels><?xml version="1.0" encoding="UTF-8"?>
<Relationships xmlns="http://schemas.openxmlformats.org/package/2006/relationships"><Relationship Id="rId1" Type="http://schemas.openxmlformats.org/officeDocument/2006/relationships/slide" Target="../slides/slide20.xml"/><Relationship Id="rId2" Type="http://schemas.openxmlformats.org/officeDocument/2006/relationships/notesMaster" Target="../notesMasters/notesMaster1.xml"/>
</Relationships>
</file>

<file path=ppt/notesSlides/_rels/notesSlide21.xml.rels><?xml version="1.0" encoding="UTF-8"?>
<Relationships xmlns="http://schemas.openxmlformats.org/package/2006/relationships"><Relationship Id="rId1" Type="http://schemas.openxmlformats.org/officeDocument/2006/relationships/slide" Target="../slides/slide21.xml"/><Relationship Id="rId2" Type="http://schemas.openxmlformats.org/officeDocument/2006/relationships/notesMaster" Target="../notesMasters/notesMaster1.xml"/>
</Relationships>
</file>

<file path=ppt/notesSlides/_rels/notesSlide22.xml.rels><?xml version="1.0" encoding="UTF-8"?>
<Relationships xmlns="http://schemas.openxmlformats.org/package/2006/relationships"><Relationship Id="rId1" Type="http://schemas.openxmlformats.org/officeDocument/2006/relationships/slide" Target="../slides/slide22.xml"/><Relationship Id="rId2" Type="http://schemas.openxmlformats.org/officeDocument/2006/relationships/notesMaster" Target="../notesMasters/notesMaster1.xml"/>
</Relationships>
</file>

<file path=ppt/notesSlides/_rels/notesSlide23.xml.rels><?xml version="1.0" encoding="UTF-8"?>
<Relationships xmlns="http://schemas.openxmlformats.org/package/2006/relationships"><Relationship Id="rId1" Type="http://schemas.openxmlformats.org/officeDocument/2006/relationships/slide" Target="../slides/slide23.xml"/><Relationship Id="rId2" Type="http://schemas.openxmlformats.org/officeDocument/2006/relationships/notesMaster" Target="../notesMasters/notesMaster1.xml"/>
</Relationships>
</file>

<file path=ppt/notesSlides/_rels/notesSlide24.xml.rels><?xml version="1.0" encoding="UTF-8"?>
<Relationships xmlns="http://schemas.openxmlformats.org/package/2006/relationships"><Relationship Id="rId1" Type="http://schemas.openxmlformats.org/officeDocument/2006/relationships/slide" Target="../slides/slide24.xml"/><Relationship Id="rId2" Type="http://schemas.openxmlformats.org/officeDocument/2006/relationships/notesMaster" Target="../notesMasters/notesMaster1.xml"/>
</Relationships>
</file>

<file path=ppt/notesSlides/_rels/notesSlide25.xml.rels><?xml version="1.0" encoding="UTF-8"?>
<Relationships xmlns="http://schemas.openxmlformats.org/package/2006/relationships"><Relationship Id="rId1" Type="http://schemas.openxmlformats.org/officeDocument/2006/relationships/slide" Target="../slides/slide25.xml"/><Relationship Id="rId2" Type="http://schemas.openxmlformats.org/officeDocument/2006/relationships/notesMaster" Target="../notesMasters/notesMaster1.xml"/>
</Relationships>
</file>

<file path=ppt/notesSlides/_rels/notesSlide26.xml.rels><?xml version="1.0" encoding="UTF-8"?>
<Relationships xmlns="http://schemas.openxmlformats.org/package/2006/relationships"><Relationship Id="rId1" Type="http://schemas.openxmlformats.org/officeDocument/2006/relationships/slide" Target="../slides/slide26.xml"/><Relationship Id="rId2" Type="http://schemas.openxmlformats.org/officeDocument/2006/relationships/notesMaster" Target="../notesMasters/notesMaster1.xml"/>
</Relationships>
</file>

<file path=ppt/notesSlides/_rels/notesSlide27.xml.rels><?xml version="1.0" encoding="UTF-8"?>
<Relationships xmlns="http://schemas.openxmlformats.org/package/2006/relationships"><Relationship Id="rId1" Type="http://schemas.openxmlformats.org/officeDocument/2006/relationships/slide" Target="../slides/slide27.xml"/><Relationship Id="rId2" Type="http://schemas.openxmlformats.org/officeDocument/2006/relationships/notesMaster" Target="../notesMasters/notesMaster1.xml"/>
</Relationships>
</file>

<file path=ppt/notesSlides/_rels/notesSlide28.xml.rels><?xml version="1.0" encoding="UTF-8"?>
<Relationships xmlns="http://schemas.openxmlformats.org/package/2006/relationships"><Relationship Id="rId1" Type="http://schemas.openxmlformats.org/officeDocument/2006/relationships/slide" Target="../slides/slide28.xml"/><Relationship Id="rId2" Type="http://schemas.openxmlformats.org/officeDocument/2006/relationships/notesMaster" Target="../notesMasters/notesMaster1.xml"/>
</Relationships>
</file>

<file path=ppt/notesSlides/_rels/notesSlide29.xml.rels><?xml version="1.0" encoding="UTF-8"?>
<Relationships xmlns="http://schemas.openxmlformats.org/package/2006/relationships"><Relationship Id="rId1" Type="http://schemas.openxmlformats.org/officeDocument/2006/relationships/slide" Target="../slides/slide29.xml"/><Relationship Id="rId2" Type="http://schemas.openxmlformats.org/officeDocument/2006/relationships/notesMaster" Target="../notesMasters/notesMaster1.xml"/>
</Relationships>
</file>

<file path=ppt/notesSlides/_rels/notesSlide30.xml.rels><?xml version="1.0" encoding="UTF-8"?>
<Relationships xmlns="http://schemas.openxmlformats.org/package/2006/relationships"><Relationship Id="rId1" Type="http://schemas.openxmlformats.org/officeDocument/2006/relationships/slide" Target="../slides/slide30.xml"/><Relationship Id="rId2" Type="http://schemas.openxmlformats.org/officeDocument/2006/relationships/notesMaster" Target="../notesMasters/notesMaster1.xml"/>
</Relationships>
</file>

<file path=ppt/notesSlides/_rels/notesSlide31.xml.rels><?xml version="1.0" encoding="UTF-8"?>
<Relationships xmlns="http://schemas.openxmlformats.org/package/2006/relationships"><Relationship Id="rId1" Type="http://schemas.openxmlformats.org/officeDocument/2006/relationships/slide" Target="../slides/slide31.xml"/><Relationship Id="rId2" Type="http://schemas.openxmlformats.org/officeDocument/2006/relationships/notesMaster" Target="../notesMasters/notesMaster1.xml"/>
</Relationships>
</file>

<file path=ppt/notesSlides/_rels/notesSlide32.xml.rels><?xml version="1.0" encoding="UTF-8"?>
<Relationships xmlns="http://schemas.openxmlformats.org/package/2006/relationships"><Relationship Id="rId1" Type="http://schemas.openxmlformats.org/officeDocument/2006/relationships/slide" Target="../slides/slide32.xml"/><Relationship Id="rId2" Type="http://schemas.openxmlformats.org/officeDocument/2006/relationships/notesMaster" Target="../notesMasters/notesMaster1.xml"/>
</Relationships>
</file>

<file path=ppt/notesSlides/_rels/notesSlide33.xml.rels><?xml version="1.0" encoding="UTF-8"?>
<Relationships xmlns="http://schemas.openxmlformats.org/package/2006/relationships"><Relationship Id="rId1" Type="http://schemas.openxmlformats.org/officeDocument/2006/relationships/slide" Target="../slides/slide33.xml"/><Relationship Id="rId2" Type="http://schemas.openxmlformats.org/officeDocument/2006/relationships/notesMaster" Target="../notesMasters/notesMaster1.xml"/>
</Relationships>
</file>

<file path=ppt/notesSlides/_rels/notesSlide34.xml.rels><?xml version="1.0" encoding="UTF-8"?>
<Relationships xmlns="http://schemas.openxmlformats.org/package/2006/relationships"><Relationship Id="rId1" Type="http://schemas.openxmlformats.org/officeDocument/2006/relationships/slide" Target="../slides/slide34.xml"/><Relationship Id="rId2" Type="http://schemas.openxmlformats.org/officeDocument/2006/relationships/notesMaster" Target="../notesMasters/notesMaster1.xml"/>
</Relationships>
</file>

<file path=ppt/notesSlides/_rels/notesSlide35.xml.rels><?xml version="1.0" encoding="UTF-8"?>
<Relationships xmlns="http://schemas.openxmlformats.org/package/2006/relationships"><Relationship Id="rId1" Type="http://schemas.openxmlformats.org/officeDocument/2006/relationships/slide" Target="../slides/slide35.xml"/><Relationship Id="rId2" Type="http://schemas.openxmlformats.org/officeDocument/2006/relationships/notesMaster" Target="../notesMasters/notesMaster1.xml"/>
</Relationships>
</file>

<file path=ppt/notesSlides/_rels/notesSlide36.xml.rels><?xml version="1.0" encoding="UTF-8"?>
<Relationships xmlns="http://schemas.openxmlformats.org/package/2006/relationships"><Relationship Id="rId1" Type="http://schemas.openxmlformats.org/officeDocument/2006/relationships/slide" Target="../slides/slide36.xml"/><Relationship Id="rId2" Type="http://schemas.openxmlformats.org/officeDocument/2006/relationships/notesMaster" Target="../notesMasters/notesMaster1.xml"/>
</Relationships>
</file>

<file path=ppt/notesSlides/_rels/notesSlide37.xml.rels><?xml version="1.0" encoding="UTF-8"?>
<Relationships xmlns="http://schemas.openxmlformats.org/package/2006/relationships"><Relationship Id="rId1" Type="http://schemas.openxmlformats.org/officeDocument/2006/relationships/slide" Target="../slides/slide37.xml"/><Relationship Id="rId2" Type="http://schemas.openxmlformats.org/officeDocument/2006/relationships/notesMaster" Target="../notesMasters/notesMaster1.xml"/>
</Relationships>
</file>

<file path=ppt/notesSlides/_rels/notesSlide38.xml.rels><?xml version="1.0" encoding="UTF-8"?>
<Relationships xmlns="http://schemas.openxmlformats.org/package/2006/relationships"><Relationship Id="rId1" Type="http://schemas.openxmlformats.org/officeDocument/2006/relationships/slide" Target="../slides/slide38.xml"/><Relationship Id="rId2" Type="http://schemas.openxmlformats.org/officeDocument/2006/relationships/notesMaster" Target="../notesMasters/notesMaster1.xml"/>
</Relationships>
</file>

<file path=ppt/notesSlides/_rels/notesSlide39.xml.rels><?xml version="1.0" encoding="UTF-8"?>
<Relationships xmlns="http://schemas.openxmlformats.org/package/2006/relationships"><Relationship Id="rId1" Type="http://schemas.openxmlformats.org/officeDocument/2006/relationships/slide" Target="../slides/slide39.xml"/><Relationship Id="rId2" Type="http://schemas.openxmlformats.org/officeDocument/2006/relationships/notesMaster" Target="../notesMasters/notesMaster1.xml"/>
</Relationships>
</file>

<file path=ppt/notesSlides/_rels/notesSlide40.xml.rels><?xml version="1.0" encoding="UTF-8"?>
<Relationships xmlns="http://schemas.openxmlformats.org/package/2006/relationships"><Relationship Id="rId1" Type="http://schemas.openxmlformats.org/officeDocument/2006/relationships/slide" Target="../slides/slide40.xml"/><Relationship Id="rId2" Type="http://schemas.openxmlformats.org/officeDocument/2006/relationships/notesMaster" Target="../notesMasters/notesMaster1.xml"/>
</Relationships>
</file>

<file path=ppt/notesSlides/_rels/notesSlide41.xml.rels><?xml version="1.0" encoding="UTF-8"?>
<Relationships xmlns="http://schemas.openxmlformats.org/package/2006/relationships"><Relationship Id="rId1" Type="http://schemas.openxmlformats.org/officeDocument/2006/relationships/slide" Target="../slides/slide41.xml"/><Relationship Id="rId2" Type="http://schemas.openxmlformats.org/officeDocument/2006/relationships/notesMaster" Target="../notesMasters/notesMaster1.xml"/>
</Relationships>
</file>

<file path=ppt/notesSlides/_rels/notesSlide42.xml.rels><?xml version="1.0" encoding="UTF-8"?>
<Relationships xmlns="http://schemas.openxmlformats.org/package/2006/relationships"><Relationship Id="rId1" Type="http://schemas.openxmlformats.org/officeDocument/2006/relationships/slide" Target="../slides/slide42.xml"/><Relationship Id="rId2" Type="http://schemas.openxmlformats.org/officeDocument/2006/relationships/notesMaster" Target="../notesMasters/notesMaster1.xml"/>
</Relationships>
</file>

<file path=ppt/notesSlides/_rels/notesSlide43.xml.rels><?xml version="1.0" encoding="UTF-8"?>
<Relationships xmlns="http://schemas.openxmlformats.org/package/2006/relationships"><Relationship Id="rId1" Type="http://schemas.openxmlformats.org/officeDocument/2006/relationships/slide" Target="../slides/slide43.xml"/><Relationship Id="rId2" Type="http://schemas.openxmlformats.org/officeDocument/2006/relationships/notesMaster" Target="../notesMasters/notesMaster1.xml"/>
</Relationships>
</file>

<file path=ppt/notesSlides/_rels/notesSlide44.xml.rels><?xml version="1.0" encoding="UTF-8"?>
<Relationships xmlns="http://schemas.openxmlformats.org/package/2006/relationships"><Relationship Id="rId1" Type="http://schemas.openxmlformats.org/officeDocument/2006/relationships/slide" Target="../slides/slide44.xml"/><Relationship Id="rId2" Type="http://schemas.openxmlformats.org/officeDocument/2006/relationships/notesMaster" Target="../notesMasters/notesMaster1.xml"/>
</Relationships>
</file>

<file path=ppt/notesSlides/_rels/notesSlide45.xml.rels><?xml version="1.0" encoding="UTF-8"?>
<Relationships xmlns="http://schemas.openxmlformats.org/package/2006/relationships"><Relationship Id="rId1" Type="http://schemas.openxmlformats.org/officeDocument/2006/relationships/slide" Target="../slides/slide45.xml"/><Relationship Id="rId2" Type="http://schemas.openxmlformats.org/officeDocument/2006/relationships/notesMaster" Target="../notesMasters/notesMaster1.xml"/>
</Relationships>
</file>

<file path=ppt/notesSlides/_rels/notesSlide46.xml.rels><?xml version="1.0" encoding="UTF-8"?>
<Relationships xmlns="http://schemas.openxmlformats.org/package/2006/relationships"><Relationship Id="rId1" Type="http://schemas.openxmlformats.org/officeDocument/2006/relationships/slide" Target="../slides/slide46.xml"/><Relationship Id="rId2" Type="http://schemas.openxmlformats.org/officeDocument/2006/relationships/notesMaster" Target="../notesMasters/notesMaster1.xml"/>
</Relationships>
</file>

<file path=ppt/notesSlides/_rels/notesSlide47.xml.rels><?xml version="1.0" encoding="UTF-8"?>
<Relationships xmlns="http://schemas.openxmlformats.org/package/2006/relationships"><Relationship Id="rId1" Type="http://schemas.openxmlformats.org/officeDocument/2006/relationships/slide" Target="../slides/slide47.xml"/><Relationship Id="rId2" Type="http://schemas.openxmlformats.org/officeDocument/2006/relationships/notesMaster" Target="../notesMasters/notesMaster1.xml"/>
</Relationships>
</file>

<file path=ppt/notesSlides/_rels/notesSlide48.xml.rels><?xml version="1.0" encoding="UTF-8"?>
<Relationships xmlns="http://schemas.openxmlformats.org/package/2006/relationships"><Relationship Id="rId1" Type="http://schemas.openxmlformats.org/officeDocument/2006/relationships/slide" Target="../slides/slide48.xml"/><Relationship Id="rId2" Type="http://schemas.openxmlformats.org/officeDocument/2006/relationships/notesMaster" Target="../notesMasters/notesMaster1.xml"/>
</Relationships>
</file>

<file path=ppt/notesSlides/_rels/notesSlide49.xml.rels><?xml version="1.0" encoding="UTF-8"?>
<Relationships xmlns="http://schemas.openxmlformats.org/package/2006/relationships"><Relationship Id="rId1" Type="http://schemas.openxmlformats.org/officeDocument/2006/relationships/slide" Target="../slides/slide49.xml"/><Relationship Id="rId2" Type="http://schemas.openxmlformats.org/officeDocument/2006/relationships/notesMaster" Target="../notesMasters/notesMaster1.xml"/>
</Relationships>
</file>

<file path=ppt/notesSlides/_rels/notesSlide50.xml.rels><?xml version="1.0" encoding="UTF-8"?>
<Relationships xmlns="http://schemas.openxmlformats.org/package/2006/relationships"><Relationship Id="rId1" Type="http://schemas.openxmlformats.org/officeDocument/2006/relationships/slide" Target="../slides/slide50.xml"/><Relationship Id="rId2" Type="http://schemas.openxmlformats.org/officeDocument/2006/relationships/notesMaster" Target="../notesMasters/notesMaster1.xml"/>
</Relationships>
</file>

<file path=ppt/notesSlides/notesSlide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2" name="PlaceHolder 1"/>
          <p:cNvSpPr>
            <a:spLocks noGrp="1"/>
          </p:cNvSpPr>
          <p:nvPr>
            <p:ph type="sldImg"/>
          </p:nvPr>
        </p:nvSpPr>
        <p:spPr>
          <a:xfrm>
            <a:off x="533520" y="764280"/>
            <a:ext cx="6704640" cy="3771360"/>
          </a:xfrm>
          <a:prstGeom prst="rect">
            <a:avLst/>
          </a:prstGeom>
        </p:spPr>
      </p:sp>
      <p:sp>
        <p:nvSpPr>
          <p:cNvPr id="173" name="PlaceHolder 2"/>
          <p:cNvSpPr>
            <a:spLocks noGrp="1"/>
          </p:cNvSpPr>
          <p:nvPr>
            <p:ph type="body"/>
          </p:nvPr>
        </p:nvSpPr>
        <p:spPr>
          <a:xfrm>
            <a:off x="457200" y="4777560"/>
            <a:ext cx="6681600" cy="4525920"/>
          </a:xfrm>
          <a:prstGeom prst="rect">
            <a:avLst/>
          </a:prstGeom>
        </p:spPr>
        <p:txBody>
          <a:bodyPr lIns="0" rIns="0" tIns="0" bIns="0">
            <a:noAutofit/>
          </a:bodyPr>
          <a:p>
            <a:pPr marL="216000" indent="-216000">
              <a:lnSpc>
                <a:spcPct val="100000"/>
              </a:lnSpc>
            </a:pPr>
            <a:r>
              <a:rPr b="0" lang="en-GB" sz="2800" spc="-21" strike="noStrike">
                <a:solidFill>
                  <a:srgbClr val="000000"/>
                </a:solidFill>
                <a:latin typeface="Seravek"/>
                <a:ea typeface="Seravek"/>
              </a:rPr>
              <a:t>      </a:t>
            </a:r>
            <a:r>
              <a:rPr b="0" lang="en-GB" sz="2800" spc="-21" strike="noStrike">
                <a:solidFill>
                  <a:srgbClr val="000000"/>
                </a:solidFill>
                <a:latin typeface="Seravek"/>
                <a:ea typeface="Seravek"/>
              </a:rPr>
              <a:t>Welcome to our Bible Study on God’s Final Warning! </a:t>
            </a:r>
            <a:endParaRPr b="0" lang="en-US" sz="2800" spc="-1" strike="noStrike">
              <a:latin typeface="Arial"/>
            </a:endParaRPr>
          </a:p>
        </p:txBody>
      </p:sp>
    </p:spTree>
  </p:cSld>
</p:note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4" name="PlaceHolder 1"/>
          <p:cNvSpPr>
            <a:spLocks noGrp="1"/>
          </p:cNvSpPr>
          <p:nvPr>
            <p:ph type="sldImg"/>
          </p:nvPr>
        </p:nvSpPr>
        <p:spPr>
          <a:xfrm>
            <a:off x="533520" y="764280"/>
            <a:ext cx="6704640" cy="3771360"/>
          </a:xfrm>
          <a:prstGeom prst="rect">
            <a:avLst/>
          </a:prstGeom>
        </p:spPr>
      </p:sp>
      <p:sp>
        <p:nvSpPr>
          <p:cNvPr id="175" name="PlaceHolder 2"/>
          <p:cNvSpPr>
            <a:spLocks noGrp="1"/>
          </p:cNvSpPr>
          <p:nvPr>
            <p:ph type="body"/>
          </p:nvPr>
        </p:nvSpPr>
        <p:spPr>
          <a:xfrm>
            <a:off x="457200" y="4777560"/>
            <a:ext cx="6858000" cy="4525920"/>
          </a:xfrm>
          <a:prstGeom prst="rect">
            <a:avLst/>
          </a:prstGeom>
        </p:spPr>
        <p:txBody>
          <a:bodyPr lIns="0" rIns="0" tIns="0" bIns="0">
            <a:noAutofit/>
          </a:bodyPr>
          <a:p>
            <a:r>
              <a:rPr b="0" lang="en-US" sz="2800" spc="-1" strike="noStrike">
                <a:latin typeface="Seravek"/>
              </a:rPr>
              <a:t>      </a:t>
            </a:r>
            <a:r>
              <a:rPr b="0" lang="en-US" sz="2800" spc="-1" strike="noStrike">
                <a:latin typeface="Seravek"/>
              </a:rPr>
              <a:t>Today our world is full of trouble. There are natural disasters like fires, floods, and storms. People get sick and die. Have you ever wondered, “Why does God allow sin, pain, and suffering in our world?“</a:t>
            </a:r>
            <a:endParaRPr b="0" lang="en-US" sz="2800" spc="-1" strike="noStrike">
              <a:latin typeface="Arial"/>
            </a:endParaRPr>
          </a:p>
          <a:p>
            <a:r>
              <a:rPr b="0" lang="en-US" sz="2800" spc="-1" strike="noStrike">
                <a:latin typeface="Seravek"/>
              </a:rPr>
              <a:t>   </a:t>
            </a:r>
            <a:r>
              <a:rPr b="0" lang="en-US" sz="2800" spc="-1" strike="noStrike">
                <a:latin typeface="Seravek"/>
              </a:rPr>
              <a:t>The Bible has the answers!  </a:t>
            </a:r>
            <a:r>
              <a:rPr b="0" lang="en-US" sz="2800" spc="-1" strike="noStrike">
                <a:solidFill>
                  <a:srgbClr val="d12229"/>
                </a:solidFill>
                <a:latin typeface="Seravek"/>
              </a:rPr>
              <a:t>What is God really like?</a:t>
            </a:r>
            <a:r>
              <a:rPr b="0" lang="en-US" sz="2800" spc="-1" strike="noStrike">
                <a:latin typeface="Seravek"/>
              </a:rPr>
              <a:t> </a:t>
            </a:r>
            <a:endParaRPr b="0" lang="en-US" sz="2800" spc="-1" strike="noStrike">
              <a:latin typeface="Arial"/>
            </a:endParaRPr>
          </a:p>
        </p:txBody>
      </p:sp>
    </p:spTree>
  </p:cSld>
</p:note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6" name="PlaceHolder 1"/>
          <p:cNvSpPr>
            <a:spLocks noGrp="1"/>
          </p:cNvSpPr>
          <p:nvPr>
            <p:ph type="sldImg"/>
          </p:nvPr>
        </p:nvSpPr>
        <p:spPr>
          <a:xfrm>
            <a:off x="533520" y="764280"/>
            <a:ext cx="6704640" cy="3771360"/>
          </a:xfrm>
          <a:prstGeom prst="rect">
            <a:avLst/>
          </a:prstGeom>
        </p:spPr>
      </p:sp>
      <p:sp>
        <p:nvSpPr>
          <p:cNvPr id="177" name="PlaceHolder 2"/>
          <p:cNvSpPr>
            <a:spLocks noGrp="1"/>
          </p:cNvSpPr>
          <p:nvPr>
            <p:ph type="body"/>
          </p:nvPr>
        </p:nvSpPr>
        <p:spPr>
          <a:xfrm>
            <a:off x="457200" y="4777560"/>
            <a:ext cx="6858000" cy="4525920"/>
          </a:xfrm>
          <a:prstGeom prst="rect">
            <a:avLst/>
          </a:prstGeom>
        </p:spPr>
        <p:txBody>
          <a:bodyPr lIns="0" rIns="0" tIns="0" bIns="0">
            <a:noAutofit/>
          </a:bodyPr>
          <a:p>
            <a:r>
              <a:rPr b="1" i="1" lang="en-GB" sz="2800" spc="-1" strike="noStrike">
                <a:solidFill>
                  <a:srgbClr val="24408e"/>
                </a:solidFill>
                <a:latin typeface="Seravek"/>
                <a:ea typeface="Seravek"/>
              </a:rPr>
              <a:t>   </a:t>
            </a:r>
            <a:r>
              <a:rPr b="1" lang="en-GB" sz="2800" spc="-12" strike="noStrike">
                <a:solidFill>
                  <a:srgbClr val="24408e"/>
                </a:solidFill>
                <a:latin typeface="Seravek"/>
                <a:ea typeface="Seravek"/>
              </a:rPr>
              <a:t>1 John 4:8</a:t>
            </a:r>
            <a:endParaRPr b="0" lang="en-US" sz="2800" spc="-1" strike="noStrike">
              <a:latin typeface="Arial"/>
            </a:endParaRPr>
          </a:p>
          <a:p>
            <a:r>
              <a:rPr b="1" i="1" lang="en-GB" sz="2800" spc="-12" strike="noStrike">
                <a:solidFill>
                  <a:srgbClr val="24408e"/>
                </a:solidFill>
                <a:latin typeface="Seravek"/>
                <a:ea typeface="Seravek"/>
              </a:rPr>
              <a:t>  </a:t>
            </a:r>
            <a:r>
              <a:rPr b="0" lang="en-US" sz="2800" spc="-12" strike="noStrike">
                <a:solidFill>
                  <a:srgbClr val="00adef"/>
                </a:solidFill>
                <a:latin typeface="Seravek"/>
                <a:ea typeface="Seravek"/>
              </a:rPr>
              <a:t>    </a:t>
            </a:r>
            <a:r>
              <a:rPr b="0" lang="en-US" sz="2800" spc="-12" strike="noStrike">
                <a:solidFill>
                  <a:srgbClr val="00adef"/>
                </a:solidFill>
                <a:latin typeface="Seravek"/>
                <a:ea typeface="Seravek"/>
              </a:rPr>
              <a:t>He who does not love does not know God, for</a:t>
            </a:r>
            <a:r>
              <a:rPr b="0" lang="en-US" sz="2800" spc="-12" strike="noStrike">
                <a:solidFill>
                  <a:srgbClr val="24408e"/>
                </a:solidFill>
                <a:latin typeface="Seravek"/>
                <a:ea typeface="Seravek"/>
              </a:rPr>
              <a:t> </a:t>
            </a:r>
            <a:r>
              <a:rPr b="0" lang="en-US" sz="2800" spc="-12" strike="noStrike">
                <a:solidFill>
                  <a:srgbClr val="24408e"/>
                </a:solidFill>
                <a:latin typeface="Seravek"/>
                <a:ea typeface="Seravek"/>
              </a:rPr>
              <a:t>God</a:t>
            </a:r>
            <a:r>
              <a:rPr b="0" lang="en-US" sz="2800" spc="-12" strike="noStrike">
                <a:solidFill>
                  <a:srgbClr val="00adef"/>
                </a:solidFill>
                <a:latin typeface="Seravek"/>
                <a:ea typeface="Seravek"/>
              </a:rPr>
              <a:t> </a:t>
            </a:r>
            <a:r>
              <a:rPr b="0" lang="en-US" sz="2800" spc="-12" strike="noStrike">
                <a:solidFill>
                  <a:srgbClr val="00adef"/>
                </a:solidFill>
                <a:latin typeface="Seravek"/>
                <a:ea typeface="Seravek"/>
              </a:rPr>
              <a:t>is</a:t>
            </a:r>
            <a:r>
              <a:rPr b="0" lang="en-US" sz="2800" spc="-12" strike="noStrike">
                <a:solidFill>
                  <a:srgbClr val="24408e"/>
                </a:solidFill>
                <a:latin typeface="Seravek"/>
                <a:ea typeface="Seravek"/>
              </a:rPr>
              <a:t> </a:t>
            </a:r>
            <a:r>
              <a:rPr b="1" lang="en-US" sz="2800" spc="-12" strike="noStrike">
                <a:solidFill>
                  <a:srgbClr val="24408e"/>
                </a:solidFill>
                <a:latin typeface="Seravek"/>
                <a:ea typeface="Seravek"/>
              </a:rPr>
              <a:t>love</a:t>
            </a:r>
            <a:r>
              <a:rPr b="0" lang="en-US" sz="2800" spc="-12" strike="noStrike">
                <a:solidFill>
                  <a:srgbClr val="00adef"/>
                </a:solidFill>
                <a:latin typeface="Seravek"/>
                <a:ea typeface="Seravek"/>
              </a:rPr>
              <a:t>.</a:t>
            </a:r>
            <a:endParaRPr b="0" lang="en-US" sz="2800" spc="-1" strike="noStrike">
              <a:latin typeface="Arial"/>
            </a:endParaRPr>
          </a:p>
        </p:txBody>
      </p:sp>
    </p:spTree>
  </p:cSld>
</p:notes>
</file>

<file path=ppt/notesSlides/notesSlide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8" name="PlaceHolder 1"/>
          <p:cNvSpPr>
            <a:spLocks noGrp="1"/>
          </p:cNvSpPr>
          <p:nvPr>
            <p:ph type="sldImg"/>
          </p:nvPr>
        </p:nvSpPr>
        <p:spPr>
          <a:xfrm>
            <a:off x="533520" y="764280"/>
            <a:ext cx="6704640" cy="3771360"/>
          </a:xfrm>
          <a:prstGeom prst="rect">
            <a:avLst/>
          </a:prstGeom>
        </p:spPr>
      </p:sp>
      <p:sp>
        <p:nvSpPr>
          <p:cNvPr id="179" name="PlaceHolder 2"/>
          <p:cNvSpPr>
            <a:spLocks noGrp="1"/>
          </p:cNvSpPr>
          <p:nvPr>
            <p:ph type="body"/>
          </p:nvPr>
        </p:nvSpPr>
        <p:spPr>
          <a:xfrm>
            <a:off x="457200" y="4777560"/>
            <a:ext cx="6858000" cy="4525920"/>
          </a:xfrm>
          <a:prstGeom prst="rect">
            <a:avLst/>
          </a:prstGeom>
        </p:spPr>
        <p:txBody>
          <a:bodyPr lIns="0" rIns="0" tIns="0" bIns="0">
            <a:noAutofit/>
          </a:bodyPr>
          <a:p>
            <a:r>
              <a:rPr b="0" lang="en-GB" sz="2800" spc="-1" strike="noStrike">
                <a:latin typeface="Seravek"/>
                <a:ea typeface="Minion Pro"/>
              </a:rPr>
              <a:t>      </a:t>
            </a:r>
            <a:r>
              <a:rPr b="0" lang="en-GB" sz="2800" spc="-1" strike="noStrike">
                <a:latin typeface="Seravek"/>
                <a:ea typeface="Minion Pro"/>
              </a:rPr>
              <a:t>This tells us that God is LOVE. His nature is love. His law is love. He never changes! He is ALWAYS good, just, and holy. He is full of mercy, even when dealing with those who have rejected Him. The history of the whole war between good and evil, from the time when it first began in heaven to the final end of sin and pain, also shows God’s love. </a:t>
            </a:r>
            <a:r>
              <a:rPr b="0" lang="en-GB" sz="2800" spc="-1" strike="noStrike">
                <a:solidFill>
                  <a:srgbClr val="d12229"/>
                </a:solidFill>
                <a:latin typeface="Seravek"/>
                <a:ea typeface="Minion Pro"/>
              </a:rPr>
              <a:t>Does God have a “dark side”? Did God create evil?</a:t>
            </a:r>
            <a:r>
              <a:rPr b="0" lang="en-GB" sz="2800" spc="-1" strike="noStrike">
                <a:solidFill>
                  <a:srgbClr val="000000"/>
                </a:solidFill>
                <a:latin typeface="Seravek"/>
                <a:ea typeface="Minion Pro"/>
              </a:rPr>
              <a:t> </a:t>
            </a:r>
            <a:endParaRPr b="0" lang="en-US" sz="2800" spc="-1" strike="noStrike">
              <a:latin typeface="Arial"/>
            </a:endParaRPr>
          </a:p>
        </p:txBody>
      </p:sp>
    </p:spTree>
  </p:cSld>
</p:notes>
</file>

<file path=ppt/notesSlides/notesSlide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0" name="PlaceHolder 1"/>
          <p:cNvSpPr>
            <a:spLocks noGrp="1"/>
          </p:cNvSpPr>
          <p:nvPr>
            <p:ph type="sldImg"/>
          </p:nvPr>
        </p:nvSpPr>
        <p:spPr>
          <a:xfrm>
            <a:off x="533520" y="764280"/>
            <a:ext cx="6704640" cy="3771360"/>
          </a:xfrm>
          <a:prstGeom prst="rect">
            <a:avLst/>
          </a:prstGeom>
        </p:spPr>
      </p:sp>
      <p:sp>
        <p:nvSpPr>
          <p:cNvPr id="181" name="PlaceHolder 2"/>
          <p:cNvSpPr>
            <a:spLocks noGrp="1"/>
          </p:cNvSpPr>
          <p:nvPr>
            <p:ph type="body"/>
          </p:nvPr>
        </p:nvSpPr>
        <p:spPr>
          <a:xfrm>
            <a:off x="457200" y="4777560"/>
            <a:ext cx="6858000" cy="4525920"/>
          </a:xfrm>
          <a:prstGeom prst="rect">
            <a:avLst/>
          </a:prstGeom>
        </p:spPr>
        <p:txBody>
          <a:bodyPr lIns="0" rIns="0" tIns="0" bIns="0">
            <a:noAutofit/>
          </a:bodyPr>
          <a:p>
            <a:r>
              <a:rPr b="1" i="1" lang="en-GB" sz="2800" spc="-1" strike="noStrike">
                <a:solidFill>
                  <a:srgbClr val="24408e"/>
                </a:solidFill>
                <a:latin typeface="Seravek"/>
                <a:ea typeface="Seravek"/>
              </a:rPr>
              <a:t>  </a:t>
            </a:r>
            <a:r>
              <a:rPr b="1" lang="en-GB" sz="2800" spc="-26" strike="noStrike">
                <a:solidFill>
                  <a:srgbClr val="24408e"/>
                </a:solidFill>
                <a:latin typeface="Seravek"/>
                <a:ea typeface="Seravek"/>
              </a:rPr>
              <a:t>I John 1:5</a:t>
            </a:r>
            <a:endParaRPr b="0" lang="en-US" sz="2800" spc="-1" strike="noStrike">
              <a:latin typeface="Arial"/>
            </a:endParaRPr>
          </a:p>
          <a:p>
            <a:r>
              <a:rPr b="1" i="1" lang="en-GB" sz="2800" spc="-26" strike="noStrike">
                <a:solidFill>
                  <a:srgbClr val="24408e"/>
                </a:solidFill>
                <a:latin typeface="Seravek"/>
                <a:ea typeface="Seravek"/>
              </a:rPr>
              <a:t>    </a:t>
            </a:r>
            <a:r>
              <a:rPr b="0" lang="en-GB" sz="2800" spc="-12" strike="noStrike">
                <a:solidFill>
                  <a:srgbClr val="24408e"/>
                </a:solidFill>
                <a:latin typeface="Seravek"/>
                <a:ea typeface="Seravek"/>
              </a:rPr>
              <a:t> </a:t>
            </a:r>
            <a:r>
              <a:rPr b="0" lang="en-GB" sz="2800" spc="-12" strike="noStrike">
                <a:solidFill>
                  <a:srgbClr val="00adef"/>
                </a:solidFill>
                <a:latin typeface="Seravek"/>
                <a:ea typeface="Seravek"/>
              </a:rPr>
              <a:t>...God is light and in Him is</a:t>
            </a:r>
            <a:r>
              <a:rPr b="0" lang="en-GB" sz="2800" spc="-12" strike="noStrike">
                <a:solidFill>
                  <a:srgbClr val="24408e"/>
                </a:solidFill>
                <a:latin typeface="Seravek"/>
                <a:ea typeface="Seravek"/>
              </a:rPr>
              <a:t> </a:t>
            </a:r>
            <a:r>
              <a:rPr b="1" lang="en-GB" sz="2800" spc="-12" strike="noStrike">
                <a:solidFill>
                  <a:srgbClr val="24408e"/>
                </a:solidFill>
                <a:latin typeface="Seravek"/>
                <a:ea typeface="Seravek"/>
              </a:rPr>
              <a:t>no darkness</a:t>
            </a:r>
            <a:r>
              <a:rPr b="0" lang="en-GB" sz="2800" spc="-12" strike="noStrike">
                <a:solidFill>
                  <a:srgbClr val="24408e"/>
                </a:solidFill>
                <a:latin typeface="Seravek"/>
                <a:ea typeface="Seravek"/>
              </a:rPr>
              <a:t> </a:t>
            </a:r>
            <a:r>
              <a:rPr b="0" lang="en-GB" sz="2800" spc="-12" strike="noStrike">
                <a:solidFill>
                  <a:srgbClr val="00adef"/>
                </a:solidFill>
                <a:latin typeface="Seravek"/>
                <a:ea typeface="Seravek"/>
              </a:rPr>
              <a:t>at all.</a:t>
            </a:r>
            <a:r>
              <a:rPr b="1" i="1" lang="en-GB" sz="2800" spc="-12" strike="noStrike">
                <a:solidFill>
                  <a:srgbClr val="24408e"/>
                </a:solidFill>
                <a:latin typeface="Seravek"/>
                <a:ea typeface="Seravek"/>
              </a:rPr>
              <a:t>   </a:t>
            </a:r>
            <a:endParaRPr b="0" lang="en-US" sz="2800" spc="-1" strike="noStrike">
              <a:latin typeface="Arial"/>
            </a:endParaRPr>
          </a:p>
        </p:txBody>
      </p:sp>
    </p:spTree>
  </p:cSld>
</p:notes>
</file>

<file path=ppt/notesSlides/notesSlide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2" name="PlaceHolder 1"/>
          <p:cNvSpPr>
            <a:spLocks noGrp="1"/>
          </p:cNvSpPr>
          <p:nvPr>
            <p:ph type="sldImg"/>
          </p:nvPr>
        </p:nvSpPr>
        <p:spPr>
          <a:xfrm>
            <a:off x="533520" y="764280"/>
            <a:ext cx="6704640" cy="3771360"/>
          </a:xfrm>
          <a:prstGeom prst="rect">
            <a:avLst/>
          </a:prstGeom>
        </p:spPr>
      </p:sp>
      <p:sp>
        <p:nvSpPr>
          <p:cNvPr id="183" name="PlaceHolder 2"/>
          <p:cNvSpPr>
            <a:spLocks noGrp="1"/>
          </p:cNvSpPr>
          <p:nvPr>
            <p:ph type="body"/>
          </p:nvPr>
        </p:nvSpPr>
        <p:spPr>
          <a:xfrm>
            <a:off x="457200" y="4777560"/>
            <a:ext cx="7086600" cy="5231880"/>
          </a:xfrm>
          <a:prstGeom prst="rect">
            <a:avLst/>
          </a:prstGeom>
        </p:spPr>
        <p:txBody>
          <a:bodyPr lIns="0" rIns="0" tIns="0" bIns="0">
            <a:noAutofit/>
          </a:bodyPr>
          <a:p>
            <a:pPr marL="216000" indent="-216000">
              <a:lnSpc>
                <a:spcPct val="100000"/>
              </a:lnSpc>
            </a:pPr>
            <a:r>
              <a:rPr b="0" lang="en-GB" sz="2800" spc="-1" strike="noStrike">
                <a:latin typeface="Seravek"/>
                <a:ea typeface="Minion Pro"/>
              </a:rPr>
              <a:t>     </a:t>
            </a:r>
            <a:r>
              <a:rPr b="0" lang="en-GB" sz="2800" spc="-1" strike="noStrike">
                <a:latin typeface="Seravek"/>
                <a:ea typeface="Minion Pro"/>
              </a:rPr>
              <a:t>Christ, the Word, the Only Begotten of God, the “brightness of His glory” was one with the Eternal Father from eternity. He shared God’s throne. Around Him were  “ten thousand times ten thousand , and thousand of thousands” </a:t>
            </a:r>
            <a:r>
              <a:rPr b="0" i="1" lang="en-GB" sz="2800" spc="-1" strike="noStrike">
                <a:latin typeface="Seravek"/>
                <a:ea typeface="Minion Pro"/>
              </a:rPr>
              <a:t>(Rev. 5:11)</a:t>
            </a:r>
            <a:r>
              <a:rPr b="0" lang="en-GB" sz="2800" spc="-1" strike="noStrike">
                <a:latin typeface="Seravek"/>
                <a:ea typeface="Minion Pro"/>
              </a:rPr>
              <a:t> of angels. Jesus is the Prince of Peace </a:t>
            </a:r>
            <a:r>
              <a:rPr b="0" i="1" lang="en-GB" sz="2800" spc="-1" strike="noStrike">
                <a:latin typeface="Seravek"/>
                <a:ea typeface="Minion Pro"/>
              </a:rPr>
              <a:t>(Isaiah 9:6)</a:t>
            </a:r>
            <a:r>
              <a:rPr b="0" lang="en-GB" sz="2800" spc="-1" strike="noStrike">
                <a:latin typeface="Seravek"/>
                <a:ea typeface="Minion Pro"/>
              </a:rPr>
              <a:t>, and like Him,  everything in heaven was peaceful, perfect and beautiful. Through Him, God also created a perfect world for us to live in. </a:t>
            </a:r>
            <a:r>
              <a:rPr b="0" lang="en-GB" sz="2800" spc="-1" strike="noStrike">
                <a:solidFill>
                  <a:srgbClr val="d12229"/>
                </a:solidFill>
                <a:latin typeface="Seravek"/>
                <a:ea typeface="Minion Pro"/>
              </a:rPr>
              <a:t>What did God say about His work?</a:t>
            </a:r>
            <a:endParaRPr b="0" lang="en-US" sz="2800" spc="-1" strike="noStrike">
              <a:latin typeface="Arial"/>
            </a:endParaRPr>
          </a:p>
        </p:txBody>
      </p:sp>
    </p:spTree>
  </p:cSld>
</p:notes>
</file>

<file path=ppt/notesSlides/notesSlide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4" name="PlaceHolder 1"/>
          <p:cNvSpPr>
            <a:spLocks noGrp="1"/>
          </p:cNvSpPr>
          <p:nvPr>
            <p:ph type="sldImg"/>
          </p:nvPr>
        </p:nvSpPr>
        <p:spPr>
          <a:xfrm>
            <a:off x="533520" y="764280"/>
            <a:ext cx="6704640" cy="3771360"/>
          </a:xfrm>
          <a:prstGeom prst="rect">
            <a:avLst/>
          </a:prstGeom>
        </p:spPr>
      </p:sp>
      <p:sp>
        <p:nvSpPr>
          <p:cNvPr id="185" name="PlaceHolder 2"/>
          <p:cNvSpPr>
            <a:spLocks noGrp="1"/>
          </p:cNvSpPr>
          <p:nvPr>
            <p:ph type="body"/>
          </p:nvPr>
        </p:nvSpPr>
        <p:spPr>
          <a:xfrm>
            <a:off x="457200" y="4777560"/>
            <a:ext cx="6858000" cy="4525920"/>
          </a:xfrm>
          <a:prstGeom prst="rect">
            <a:avLst/>
          </a:prstGeom>
        </p:spPr>
        <p:txBody>
          <a:bodyPr lIns="0" rIns="0" tIns="0" bIns="0">
            <a:noAutofit/>
          </a:bodyPr>
          <a:p>
            <a:r>
              <a:rPr b="1" i="1" lang="en-GB" sz="2800" spc="-1" strike="noStrike">
                <a:solidFill>
                  <a:srgbClr val="24408e"/>
                </a:solidFill>
                <a:latin typeface="Seravek"/>
                <a:ea typeface="Seravek"/>
              </a:rPr>
              <a:t>  </a:t>
            </a:r>
            <a:r>
              <a:rPr b="1" i="1" lang="en-GB" sz="2800" spc="-12" strike="noStrike">
                <a:solidFill>
                  <a:srgbClr val="24408e"/>
                </a:solidFill>
                <a:latin typeface="Seravek"/>
                <a:ea typeface="Seravek"/>
              </a:rPr>
              <a:t> </a:t>
            </a:r>
            <a:r>
              <a:rPr b="1" lang="en-GB" sz="2800" spc="-12" strike="noStrike">
                <a:solidFill>
                  <a:srgbClr val="24408e"/>
                </a:solidFill>
                <a:latin typeface="Seravek"/>
                <a:ea typeface="Calibri"/>
              </a:rPr>
              <a:t>Genesis 1:31</a:t>
            </a:r>
            <a:endParaRPr b="0" lang="en-US" sz="2800" spc="-1" strike="noStrike">
              <a:latin typeface="Arial"/>
            </a:endParaRPr>
          </a:p>
          <a:p>
            <a:r>
              <a:rPr b="1" i="1" lang="en-GB" sz="2800" spc="-12" strike="noStrike">
                <a:solidFill>
                  <a:srgbClr val="24408e"/>
                </a:solidFill>
                <a:latin typeface="Seravek"/>
                <a:ea typeface="Calibri"/>
              </a:rPr>
              <a:t>  </a:t>
            </a:r>
            <a:r>
              <a:rPr b="0" lang="en-GB" sz="2800" spc="-12" strike="noStrike">
                <a:solidFill>
                  <a:srgbClr val="24408e"/>
                </a:solidFill>
                <a:latin typeface="Seravek"/>
                <a:ea typeface="Calibri"/>
              </a:rPr>
              <a:t>    </a:t>
            </a:r>
            <a:r>
              <a:rPr b="0" lang="en-GB" sz="2800" spc="-12" strike="noStrike">
                <a:solidFill>
                  <a:srgbClr val="00adef"/>
                </a:solidFill>
                <a:latin typeface="Seravek"/>
                <a:ea typeface="Calibri"/>
              </a:rPr>
              <a:t>Then God saw everything that He had made, and indeed it was</a:t>
            </a:r>
            <a:r>
              <a:rPr b="0" lang="en-GB" sz="2800" spc="-12" strike="noStrike">
                <a:solidFill>
                  <a:srgbClr val="000000"/>
                </a:solidFill>
                <a:latin typeface="Seravek"/>
                <a:ea typeface="Calibri"/>
              </a:rPr>
              <a:t> </a:t>
            </a:r>
            <a:r>
              <a:rPr b="1" lang="en-GB" sz="2800" spc="-12" strike="noStrike">
                <a:solidFill>
                  <a:srgbClr val="24408e"/>
                </a:solidFill>
                <a:latin typeface="Seravek"/>
                <a:ea typeface="Calibri"/>
              </a:rPr>
              <a:t>very good</a:t>
            </a:r>
            <a:r>
              <a:rPr b="1" lang="en-GB" sz="2800" spc="-12" strike="noStrike">
                <a:solidFill>
                  <a:srgbClr val="24408e"/>
                </a:solidFill>
                <a:latin typeface="Seravek"/>
                <a:ea typeface="Seravek"/>
              </a:rPr>
              <a:t>.</a:t>
            </a:r>
            <a:r>
              <a:rPr b="1" lang="en-GB" sz="2800" spc="-12" strike="noStrike">
                <a:solidFill>
                  <a:srgbClr val="000000"/>
                </a:solidFill>
                <a:latin typeface="Seravek"/>
                <a:ea typeface="Seravek"/>
              </a:rPr>
              <a:t>..</a:t>
            </a:r>
            <a:endParaRPr b="0" lang="en-US" sz="2800" spc="-1" strike="noStrike">
              <a:latin typeface="Arial"/>
            </a:endParaRPr>
          </a:p>
        </p:txBody>
      </p:sp>
    </p:spTree>
  </p:cSld>
</p:notes>
</file>

<file path=ppt/notesSlides/notesSlide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6" name="PlaceHolder 1"/>
          <p:cNvSpPr>
            <a:spLocks noGrp="1"/>
          </p:cNvSpPr>
          <p:nvPr>
            <p:ph type="sldImg"/>
          </p:nvPr>
        </p:nvSpPr>
        <p:spPr>
          <a:xfrm>
            <a:off x="533520" y="764280"/>
            <a:ext cx="6704640" cy="3771360"/>
          </a:xfrm>
          <a:prstGeom prst="rect">
            <a:avLst/>
          </a:prstGeom>
        </p:spPr>
      </p:sp>
      <p:sp>
        <p:nvSpPr>
          <p:cNvPr id="187" name="PlaceHolder 2"/>
          <p:cNvSpPr>
            <a:spLocks noGrp="1"/>
          </p:cNvSpPr>
          <p:nvPr>
            <p:ph type="body"/>
          </p:nvPr>
        </p:nvSpPr>
        <p:spPr>
          <a:xfrm>
            <a:off x="457200" y="4777560"/>
            <a:ext cx="6858000" cy="4525920"/>
          </a:xfrm>
          <a:prstGeom prst="rect">
            <a:avLst/>
          </a:prstGeom>
        </p:spPr>
        <p:txBody>
          <a:bodyPr lIns="0" rIns="0" tIns="0" bIns="0">
            <a:noAutofit/>
          </a:bodyPr>
          <a:p>
            <a:pPr>
              <a:lnSpc>
                <a:spcPct val="100000"/>
              </a:lnSpc>
            </a:pPr>
            <a:r>
              <a:rPr b="0" lang="en-GB" sz="2800" spc="-1" strike="noStrike">
                <a:solidFill>
                  <a:srgbClr val="000000"/>
                </a:solidFill>
                <a:latin typeface="Seravek"/>
                <a:ea typeface="Calibri"/>
              </a:rPr>
              <a:t>   </a:t>
            </a:r>
            <a:r>
              <a:rPr b="0" lang="en-GB" sz="2800" spc="-1" strike="noStrike">
                <a:solidFill>
                  <a:srgbClr val="000000"/>
                </a:solidFill>
                <a:latin typeface="Seravek"/>
                <a:ea typeface="Calibri"/>
              </a:rPr>
              <a:t>So if everything He made was “very good”, then why do people get sick or die? Why are there wars and disasters? </a:t>
            </a:r>
            <a:r>
              <a:rPr b="0" lang="en-GB" sz="2800" spc="-1" strike="noStrike">
                <a:solidFill>
                  <a:srgbClr val="d12229"/>
                </a:solidFill>
                <a:latin typeface="Seravek"/>
                <a:ea typeface="Calibri"/>
              </a:rPr>
              <a:t>Why are there both good and bad people in the world?</a:t>
            </a:r>
            <a:r>
              <a:rPr b="0" lang="en-GB" sz="2800" spc="-1" strike="noStrike">
                <a:solidFill>
                  <a:srgbClr val="000000"/>
                </a:solidFill>
                <a:latin typeface="Seravek"/>
                <a:ea typeface="Calibri"/>
              </a:rPr>
              <a:t> Jesus told a story of a farmer who planted good grain in his field. But when the seeds sprouted, there were weeds mixed in with the grain everywhere! What had happened?</a:t>
            </a:r>
            <a:endParaRPr b="0" lang="en-GB" sz="2800" spc="-1" strike="noStrike">
              <a:latin typeface="Seravek"/>
              <a:ea typeface="Calibri"/>
            </a:endParaRPr>
          </a:p>
        </p:txBody>
      </p:sp>
    </p:spTree>
  </p:cSld>
</p:notes>
</file>

<file path=ppt/notesSlides/notesSlide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8" name="PlaceHolder 1"/>
          <p:cNvSpPr>
            <a:spLocks noGrp="1"/>
          </p:cNvSpPr>
          <p:nvPr>
            <p:ph type="sldImg"/>
          </p:nvPr>
        </p:nvSpPr>
        <p:spPr>
          <a:xfrm>
            <a:off x="533520" y="764280"/>
            <a:ext cx="6704640" cy="3771360"/>
          </a:xfrm>
          <a:prstGeom prst="rect">
            <a:avLst/>
          </a:prstGeom>
        </p:spPr>
      </p:sp>
      <p:sp>
        <p:nvSpPr>
          <p:cNvPr id="189" name="PlaceHolder 2"/>
          <p:cNvSpPr>
            <a:spLocks noGrp="1"/>
          </p:cNvSpPr>
          <p:nvPr>
            <p:ph type="body"/>
          </p:nvPr>
        </p:nvSpPr>
        <p:spPr>
          <a:xfrm>
            <a:off x="457200" y="4777560"/>
            <a:ext cx="6858000" cy="4525920"/>
          </a:xfrm>
          <a:prstGeom prst="rect">
            <a:avLst/>
          </a:prstGeom>
        </p:spPr>
        <p:txBody>
          <a:bodyPr lIns="0" rIns="0" tIns="0" bIns="0">
            <a:noAutofit/>
          </a:bodyPr>
          <a:p>
            <a:r>
              <a:rPr b="1" i="1" lang="en-GB" sz="2800" spc="-1" strike="noStrike">
                <a:solidFill>
                  <a:srgbClr val="24408e"/>
                </a:solidFill>
                <a:latin typeface="Seravek"/>
                <a:ea typeface="Seravek"/>
              </a:rPr>
              <a:t> </a:t>
            </a:r>
            <a:r>
              <a:rPr b="1" lang="en-GB" sz="2800" spc="-12" strike="noStrike">
                <a:solidFill>
                  <a:srgbClr val="24408e"/>
                </a:solidFill>
                <a:latin typeface="Seravek"/>
                <a:ea typeface="Calibri"/>
              </a:rPr>
              <a:t>Matthew 13:28</a:t>
            </a:r>
            <a:endParaRPr b="0" lang="en-US" sz="2800" spc="-1" strike="noStrike">
              <a:latin typeface="Arial"/>
            </a:endParaRPr>
          </a:p>
          <a:p>
            <a:r>
              <a:rPr b="1" i="1" lang="en-GB" sz="2800" spc="-12" strike="noStrike">
                <a:solidFill>
                  <a:srgbClr val="24408e"/>
                </a:solidFill>
                <a:latin typeface="Seravek"/>
                <a:ea typeface="Calibri"/>
              </a:rPr>
              <a:t>   </a:t>
            </a:r>
            <a:r>
              <a:rPr b="1" i="1" lang="en-GB" sz="2800" spc="-12" strike="noStrike">
                <a:solidFill>
                  <a:srgbClr val="000000"/>
                </a:solidFill>
                <a:latin typeface="Seravek"/>
                <a:ea typeface="Calibri"/>
              </a:rPr>
              <a:t> </a:t>
            </a:r>
            <a:r>
              <a:rPr b="0" lang="en-GB" sz="2800" spc="-12" strike="noStrike">
                <a:solidFill>
                  <a:srgbClr val="00adef"/>
                </a:solidFill>
                <a:latin typeface="Seravek"/>
                <a:ea typeface="Calibri"/>
              </a:rPr>
              <a:t>...an </a:t>
            </a:r>
            <a:r>
              <a:rPr b="1" lang="en-GB" sz="2800" spc="-12" strike="noStrike">
                <a:solidFill>
                  <a:srgbClr val="24408e"/>
                </a:solidFill>
                <a:latin typeface="Seravek"/>
                <a:ea typeface="Calibri"/>
              </a:rPr>
              <a:t>enemy</a:t>
            </a:r>
            <a:r>
              <a:rPr b="0" lang="en-GB" sz="2800" spc="-12" strike="noStrike">
                <a:solidFill>
                  <a:srgbClr val="000000"/>
                </a:solidFill>
                <a:latin typeface="Seravek"/>
                <a:ea typeface="Calibri"/>
              </a:rPr>
              <a:t> </a:t>
            </a:r>
            <a:r>
              <a:rPr b="0" lang="en-GB" sz="2800" spc="-12" strike="noStrike">
                <a:solidFill>
                  <a:srgbClr val="00adef"/>
                </a:solidFill>
                <a:latin typeface="Seravek"/>
                <a:ea typeface="Calibri"/>
              </a:rPr>
              <a:t>has done this.</a:t>
            </a:r>
            <a:endParaRPr b="0" lang="en-US" sz="2800" spc="-1" strike="noStrike">
              <a:latin typeface="Arial"/>
            </a:endParaRPr>
          </a:p>
        </p:txBody>
      </p:sp>
    </p:spTree>
  </p:cSld>
</p:notes>
</file>

<file path=ppt/notesSlides/notesSlide1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0" name="PlaceHolder 1"/>
          <p:cNvSpPr>
            <a:spLocks noGrp="1"/>
          </p:cNvSpPr>
          <p:nvPr>
            <p:ph type="sldImg"/>
          </p:nvPr>
        </p:nvSpPr>
        <p:spPr>
          <a:xfrm>
            <a:off x="533520" y="764280"/>
            <a:ext cx="6704640" cy="3771360"/>
          </a:xfrm>
          <a:prstGeom prst="rect">
            <a:avLst/>
          </a:prstGeom>
        </p:spPr>
      </p:sp>
      <p:sp>
        <p:nvSpPr>
          <p:cNvPr id="191" name="PlaceHolder 2"/>
          <p:cNvSpPr>
            <a:spLocks noGrp="1"/>
          </p:cNvSpPr>
          <p:nvPr>
            <p:ph type="body"/>
          </p:nvPr>
        </p:nvSpPr>
        <p:spPr>
          <a:xfrm>
            <a:off x="457200" y="4777560"/>
            <a:ext cx="6858000" cy="4525920"/>
          </a:xfrm>
          <a:prstGeom prst="rect">
            <a:avLst/>
          </a:prstGeom>
        </p:spPr>
        <p:txBody>
          <a:bodyPr lIns="0" rIns="0" tIns="0" bIns="0">
            <a:noAutofit/>
          </a:bodyPr>
          <a:p>
            <a:r>
              <a:rPr b="0" lang="en-GB" sz="2800" spc="-1" strike="noStrike">
                <a:latin typeface="Seravek"/>
                <a:ea typeface="Seravek"/>
              </a:rPr>
              <a:t>     </a:t>
            </a:r>
            <a:r>
              <a:rPr b="0" lang="en-GB" sz="2800" spc="-1" strike="noStrike">
                <a:latin typeface="Seravek"/>
                <a:ea typeface="Seravek"/>
              </a:rPr>
              <a:t>While the farmer was asleep, an enemy had planted weed seeds in his field! Sin on this earth also began with an enemy! Who is this enemy? The Bible calls him the “great dragon”, “that serpent of old, called the Devil and Satan, who deceives the whole world.” (Revelation 12:9)  </a:t>
            </a:r>
            <a:r>
              <a:rPr b="0" lang="en-GB" sz="2800" spc="-1" strike="noStrike">
                <a:solidFill>
                  <a:srgbClr val="d12229"/>
                </a:solidFill>
                <a:latin typeface="Seravek"/>
                <a:ea typeface="Seravek Medium"/>
              </a:rPr>
              <a:t>Where did evil start?</a:t>
            </a:r>
            <a:endParaRPr b="0" lang="en-US" sz="2800" spc="-1" strike="noStrike">
              <a:latin typeface="Seravek"/>
            </a:endParaRPr>
          </a:p>
        </p:txBody>
      </p:sp>
    </p:spTree>
  </p:cSld>
</p:notes>
</file>

<file path=ppt/notesSlides/notesSlide1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2" name="PlaceHolder 1"/>
          <p:cNvSpPr>
            <a:spLocks noGrp="1"/>
          </p:cNvSpPr>
          <p:nvPr>
            <p:ph type="sldImg"/>
          </p:nvPr>
        </p:nvSpPr>
        <p:spPr>
          <a:xfrm>
            <a:off x="533520" y="764280"/>
            <a:ext cx="6704640" cy="3771360"/>
          </a:xfrm>
          <a:prstGeom prst="rect">
            <a:avLst/>
          </a:prstGeom>
        </p:spPr>
      </p:sp>
      <p:sp>
        <p:nvSpPr>
          <p:cNvPr id="193" name="PlaceHolder 2"/>
          <p:cNvSpPr>
            <a:spLocks noGrp="1"/>
          </p:cNvSpPr>
          <p:nvPr>
            <p:ph type="body"/>
          </p:nvPr>
        </p:nvSpPr>
        <p:spPr>
          <a:xfrm>
            <a:off x="457200" y="4777560"/>
            <a:ext cx="6858000" cy="4525920"/>
          </a:xfrm>
          <a:prstGeom prst="rect">
            <a:avLst/>
          </a:prstGeom>
        </p:spPr>
        <p:txBody>
          <a:bodyPr lIns="0" rIns="0" tIns="0" bIns="0">
            <a:noAutofit/>
          </a:bodyPr>
          <a:p>
            <a:r>
              <a:rPr b="1" i="1" lang="en-GB" sz="2800" spc="-1" strike="noStrike">
                <a:solidFill>
                  <a:srgbClr val="24408e"/>
                </a:solidFill>
                <a:latin typeface="Seravek"/>
                <a:ea typeface="Seravek"/>
              </a:rPr>
              <a:t>   </a:t>
            </a:r>
            <a:r>
              <a:rPr b="1" lang="en-GB" sz="2800" spc="-12" strike="noStrike">
                <a:solidFill>
                  <a:srgbClr val="24408e"/>
                </a:solidFill>
                <a:latin typeface="Seravek"/>
                <a:ea typeface="Seravek"/>
              </a:rPr>
              <a:t>I John 3:4,8</a:t>
            </a:r>
            <a:endParaRPr b="0" lang="en-US" sz="2800" spc="-1" strike="noStrike">
              <a:latin typeface="Arial"/>
            </a:endParaRPr>
          </a:p>
          <a:p>
            <a:r>
              <a:rPr b="1" lang="en-GB" sz="2800" spc="-12" strike="noStrike">
                <a:solidFill>
                  <a:srgbClr val="24408e"/>
                </a:solidFill>
                <a:latin typeface="Seravek"/>
                <a:ea typeface="Seravek"/>
              </a:rPr>
              <a:t>      </a:t>
            </a:r>
            <a:r>
              <a:rPr b="0" lang="en-GB" sz="2800" spc="-12" strike="noStrike">
                <a:solidFill>
                  <a:srgbClr val="00adef"/>
                </a:solidFill>
                <a:latin typeface="Seravek"/>
                <a:ea typeface="Seravek"/>
              </a:rPr>
              <a:t>Whoever commits sin also commits lawlessness, and sin is lawlessness... (8) He who sins is of the devil, for the devil has</a:t>
            </a:r>
            <a:r>
              <a:rPr b="1" lang="en-GB" sz="2800" spc="-12" strike="noStrike">
                <a:solidFill>
                  <a:srgbClr val="00adef"/>
                </a:solidFill>
                <a:latin typeface="Seravek"/>
                <a:ea typeface="Seravek"/>
              </a:rPr>
              <a:t> </a:t>
            </a:r>
            <a:r>
              <a:rPr b="1" lang="en-GB" sz="2800" spc="-12" strike="noStrike">
                <a:solidFill>
                  <a:srgbClr val="24408e"/>
                </a:solidFill>
                <a:latin typeface="Seravek"/>
                <a:ea typeface="Seravek Medium"/>
              </a:rPr>
              <a:t>sinned </a:t>
            </a:r>
            <a:r>
              <a:rPr b="0" lang="en-GB" sz="2800" spc="-12" strike="noStrike">
                <a:solidFill>
                  <a:srgbClr val="00adef"/>
                </a:solidFill>
                <a:latin typeface="Seravek"/>
                <a:ea typeface="Seravek"/>
              </a:rPr>
              <a:t>from the</a:t>
            </a:r>
            <a:r>
              <a:rPr b="1" lang="en-GB" sz="2800" spc="-12" strike="noStrike">
                <a:solidFill>
                  <a:srgbClr val="24408e"/>
                </a:solidFill>
                <a:latin typeface="Seravek"/>
                <a:ea typeface="Seravek"/>
              </a:rPr>
              <a:t> </a:t>
            </a:r>
            <a:r>
              <a:rPr b="1" lang="en-GB" sz="2800" spc="-12" strike="noStrike">
                <a:solidFill>
                  <a:srgbClr val="24408e"/>
                </a:solidFill>
                <a:latin typeface="Seravek"/>
                <a:ea typeface="Seravek Medium"/>
              </a:rPr>
              <a:t>beginning</a:t>
            </a:r>
            <a:r>
              <a:rPr b="0" lang="en-GB" sz="2800" spc="-12" strike="noStrike">
                <a:solidFill>
                  <a:srgbClr val="24408e"/>
                </a:solidFill>
                <a:latin typeface="Seravek"/>
                <a:ea typeface="Seravek Medium"/>
              </a:rPr>
              <a:t>.</a:t>
            </a:r>
            <a:r>
              <a:rPr b="0" lang="en-GB" sz="2800" spc="-12" strike="noStrike">
                <a:solidFill>
                  <a:srgbClr val="24408e"/>
                </a:solidFill>
                <a:latin typeface="Seravek"/>
                <a:ea typeface="Seravek"/>
              </a:rPr>
              <a:t>..</a:t>
            </a:r>
            <a:endParaRPr b="0" lang="en-US" sz="2800" spc="-1" strike="noStrike">
              <a:latin typeface="Arial"/>
            </a:endParaRPr>
          </a:p>
        </p:txBody>
      </p:sp>
    </p:spTree>
  </p:cSld>
</p:notes>
</file>

<file path=ppt/notesSlides/notesSlide1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4" name="PlaceHolder 1"/>
          <p:cNvSpPr>
            <a:spLocks noGrp="1"/>
          </p:cNvSpPr>
          <p:nvPr>
            <p:ph type="sldImg"/>
          </p:nvPr>
        </p:nvSpPr>
        <p:spPr>
          <a:xfrm>
            <a:off x="533520" y="764280"/>
            <a:ext cx="6704640" cy="3771360"/>
          </a:xfrm>
          <a:prstGeom prst="rect">
            <a:avLst/>
          </a:prstGeom>
        </p:spPr>
      </p:sp>
      <p:sp>
        <p:nvSpPr>
          <p:cNvPr id="195" name="PlaceHolder 2"/>
          <p:cNvSpPr>
            <a:spLocks noGrp="1"/>
          </p:cNvSpPr>
          <p:nvPr>
            <p:ph type="body"/>
          </p:nvPr>
        </p:nvSpPr>
        <p:spPr>
          <a:xfrm>
            <a:off x="457200" y="4777560"/>
            <a:ext cx="6858000" cy="4525920"/>
          </a:xfrm>
          <a:prstGeom prst="rect">
            <a:avLst/>
          </a:prstGeom>
        </p:spPr>
        <p:txBody>
          <a:bodyPr lIns="0" rIns="0" tIns="0" bIns="0">
            <a:noAutofit/>
          </a:bodyPr>
          <a:p>
            <a:r>
              <a:rPr b="0" lang="en-GB" sz="2800" spc="-1" strike="noStrike">
                <a:latin typeface="Seravek"/>
                <a:ea typeface="Minion Pro"/>
              </a:rPr>
              <a:t>      </a:t>
            </a:r>
            <a:r>
              <a:rPr b="0" lang="en-GB" sz="2800" spc="-1" strike="noStrike">
                <a:latin typeface="Seravek"/>
                <a:ea typeface="Minion Pro"/>
              </a:rPr>
              <a:t>This verse tells us that the devil sinned from the beginning. He chose to lift himself up against God. He thought he could improve by doing away with God’s law and making life better for everyone. He claimed God and His laws were unjust. God could have destroyed him right away. But then people would have served God out of fear instead of love. </a:t>
            </a:r>
            <a:r>
              <a:rPr b="0" lang="en-GB" sz="2800" spc="-1" strike="noStrike">
                <a:solidFill>
                  <a:srgbClr val="d12229"/>
                </a:solidFill>
                <a:latin typeface="Seravek"/>
                <a:ea typeface="Minion Pro"/>
              </a:rPr>
              <a:t>What happened in heaven as a result of Satan’s rebellion?</a:t>
            </a:r>
            <a:endParaRPr b="0" lang="en-US" sz="2800" spc="-1" strike="noStrike">
              <a:latin typeface="Arial"/>
            </a:endParaRPr>
          </a:p>
        </p:txBody>
      </p:sp>
    </p:spTree>
  </p:cSld>
</p:notes>
</file>

<file path=ppt/notesSlides/notesSlide1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6" name="PlaceHolder 1"/>
          <p:cNvSpPr>
            <a:spLocks noGrp="1"/>
          </p:cNvSpPr>
          <p:nvPr>
            <p:ph type="sldImg"/>
          </p:nvPr>
        </p:nvSpPr>
        <p:spPr>
          <a:xfrm>
            <a:off x="533520" y="764280"/>
            <a:ext cx="6704640" cy="3771360"/>
          </a:xfrm>
          <a:prstGeom prst="rect">
            <a:avLst/>
          </a:prstGeom>
        </p:spPr>
      </p:sp>
      <p:sp>
        <p:nvSpPr>
          <p:cNvPr id="197" name="PlaceHolder 2"/>
          <p:cNvSpPr>
            <a:spLocks noGrp="1"/>
          </p:cNvSpPr>
          <p:nvPr>
            <p:ph type="body"/>
          </p:nvPr>
        </p:nvSpPr>
        <p:spPr>
          <a:xfrm>
            <a:off x="457200" y="4777560"/>
            <a:ext cx="6858000" cy="4525920"/>
          </a:xfrm>
          <a:prstGeom prst="rect">
            <a:avLst/>
          </a:prstGeom>
        </p:spPr>
        <p:txBody>
          <a:bodyPr lIns="0" rIns="0" tIns="0" bIns="0">
            <a:noAutofit/>
          </a:bodyPr>
          <a:p>
            <a:r>
              <a:rPr b="1" i="1" lang="en-GB" sz="2800" spc="-1" strike="noStrike">
                <a:solidFill>
                  <a:srgbClr val="24408e"/>
                </a:solidFill>
                <a:latin typeface="Seravek"/>
                <a:ea typeface="Seravek"/>
              </a:rPr>
              <a:t>   </a:t>
            </a:r>
            <a:r>
              <a:rPr b="1" lang="en-GB" sz="2800" spc="-12" strike="noStrike">
                <a:solidFill>
                  <a:srgbClr val="24408e"/>
                </a:solidFill>
                <a:latin typeface="Seravek"/>
                <a:ea typeface="Calibri"/>
              </a:rPr>
              <a:t>Revelation 12:7-9</a:t>
            </a:r>
            <a:r>
              <a:rPr b="0" lang="en-GB" sz="2800" spc="-12" strike="noStrike">
                <a:solidFill>
                  <a:srgbClr val="000000"/>
                </a:solidFill>
                <a:latin typeface="Seravek"/>
                <a:ea typeface="Calibri"/>
              </a:rPr>
              <a:t> </a:t>
            </a:r>
            <a:endParaRPr b="0" lang="en-US" sz="2800" spc="-1" strike="noStrike">
              <a:latin typeface="Arial"/>
            </a:endParaRPr>
          </a:p>
          <a:p>
            <a:r>
              <a:rPr b="0" lang="en-GB" sz="2800" spc="-12" strike="noStrike">
                <a:solidFill>
                  <a:srgbClr val="000000"/>
                </a:solidFill>
                <a:latin typeface="Seravek"/>
                <a:ea typeface="Calibri"/>
              </a:rPr>
              <a:t>      </a:t>
            </a:r>
            <a:r>
              <a:rPr b="0" lang="en-GB" sz="2800" spc="-12" strike="noStrike">
                <a:solidFill>
                  <a:srgbClr val="00adef"/>
                </a:solidFill>
                <a:latin typeface="Seravek"/>
                <a:ea typeface="Calibri"/>
              </a:rPr>
              <a:t>And war broke out in heaven: Michael and his angels fought with the dragon; and the dragon and his angels fought, (8) but they did not prevail, nor was a place found for them in </a:t>
            </a:r>
            <a:r>
              <a:rPr b="1" lang="en-GB" sz="2800" spc="-12" strike="noStrike">
                <a:solidFill>
                  <a:srgbClr val="24408e"/>
                </a:solidFill>
                <a:latin typeface="Seravek"/>
                <a:ea typeface="Calibri"/>
              </a:rPr>
              <a:t>heaven</a:t>
            </a:r>
            <a:r>
              <a:rPr b="0" lang="en-GB" sz="2800" spc="-12" strike="noStrike">
                <a:solidFill>
                  <a:srgbClr val="000000"/>
                </a:solidFill>
                <a:latin typeface="Seravek"/>
                <a:ea typeface="Calibri"/>
              </a:rPr>
              <a:t> </a:t>
            </a:r>
            <a:r>
              <a:rPr b="0" lang="en-GB" sz="2800" spc="-12" strike="noStrike">
                <a:solidFill>
                  <a:srgbClr val="00adef"/>
                </a:solidFill>
                <a:latin typeface="Seravek"/>
                <a:ea typeface="Calibri"/>
              </a:rPr>
              <a:t>any longer. </a:t>
            </a:r>
            <a:r>
              <a:rPr b="0" lang="en-GB" sz="2800" spc="-21" strike="noStrike">
                <a:solidFill>
                  <a:srgbClr val="00adef"/>
                </a:solidFill>
                <a:latin typeface="Seravek"/>
                <a:ea typeface="Calibri"/>
              </a:rPr>
              <a:t>(9) So the great dragon was cast out, that </a:t>
            </a:r>
            <a:r>
              <a:rPr b="1" lang="en-GB" sz="2800" spc="-21" strike="noStrike">
                <a:solidFill>
                  <a:srgbClr val="24408e"/>
                </a:solidFill>
                <a:latin typeface="Seravek"/>
                <a:ea typeface="Calibri"/>
              </a:rPr>
              <a:t>serpent</a:t>
            </a:r>
            <a:r>
              <a:rPr b="0" lang="en-GB" sz="2800" spc="-21" strike="noStrike">
                <a:solidFill>
                  <a:srgbClr val="000000"/>
                </a:solidFill>
                <a:latin typeface="Seravek"/>
                <a:ea typeface="Calibri"/>
              </a:rPr>
              <a:t> </a:t>
            </a:r>
            <a:r>
              <a:rPr b="0" lang="en-GB" sz="2800" spc="-21" strike="noStrike">
                <a:solidFill>
                  <a:srgbClr val="00adef"/>
                </a:solidFill>
                <a:latin typeface="Seravek"/>
                <a:ea typeface="Calibri"/>
              </a:rPr>
              <a:t>of old, called the</a:t>
            </a:r>
            <a:r>
              <a:rPr b="0" lang="en-GB" sz="2800" spc="-21" strike="noStrike">
                <a:solidFill>
                  <a:srgbClr val="000000"/>
                </a:solidFill>
                <a:latin typeface="Seravek"/>
                <a:ea typeface="Calibri"/>
              </a:rPr>
              <a:t> </a:t>
            </a:r>
            <a:r>
              <a:rPr b="1" lang="en-GB" sz="2800" spc="-21" strike="noStrike">
                <a:solidFill>
                  <a:srgbClr val="24408e"/>
                </a:solidFill>
                <a:latin typeface="Seravek"/>
                <a:ea typeface="Calibri"/>
              </a:rPr>
              <a:t>Devil</a:t>
            </a:r>
            <a:r>
              <a:rPr b="0" lang="en-GB" sz="2800" spc="-21" strike="noStrike">
                <a:solidFill>
                  <a:srgbClr val="000000"/>
                </a:solidFill>
                <a:latin typeface="Seravek"/>
                <a:ea typeface="Calibri"/>
              </a:rPr>
              <a:t> </a:t>
            </a:r>
            <a:r>
              <a:rPr b="0" lang="en-GB" sz="2800" spc="-21" strike="noStrike">
                <a:solidFill>
                  <a:srgbClr val="00adef"/>
                </a:solidFill>
                <a:latin typeface="Seravek"/>
                <a:ea typeface="Calibri"/>
              </a:rPr>
              <a:t>and </a:t>
            </a:r>
            <a:r>
              <a:rPr b="1" lang="en-GB" sz="2800" spc="-21" strike="noStrike">
                <a:solidFill>
                  <a:srgbClr val="24408e"/>
                </a:solidFill>
                <a:latin typeface="Seravek"/>
                <a:ea typeface="Calibri"/>
              </a:rPr>
              <a:t>Satan</a:t>
            </a:r>
            <a:r>
              <a:rPr b="0" lang="en-GB" sz="2800" spc="-21" strike="noStrike">
                <a:solidFill>
                  <a:srgbClr val="00adef"/>
                </a:solidFill>
                <a:latin typeface="Seravek"/>
                <a:ea typeface="Calibri"/>
              </a:rPr>
              <a:t>, who deceives the whole world; he was cast to the earth, and his angels were cast out with him.</a:t>
            </a:r>
            <a:r>
              <a:rPr b="0" lang="en-GB" sz="2800" spc="-21" strike="noStrike">
                <a:solidFill>
                  <a:srgbClr val="000000"/>
                </a:solidFill>
                <a:latin typeface="Seravek"/>
                <a:ea typeface="Calibri"/>
              </a:rPr>
              <a:t> </a:t>
            </a:r>
            <a:endParaRPr b="0" lang="en-US" sz="2800" spc="-1" strike="noStrike">
              <a:latin typeface="Arial"/>
            </a:endParaRPr>
          </a:p>
        </p:txBody>
      </p:sp>
    </p:spTree>
  </p:cSld>
</p:notes>
</file>

<file path=ppt/notesSlides/notesSlide1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8" name="PlaceHolder 1"/>
          <p:cNvSpPr>
            <a:spLocks noGrp="1"/>
          </p:cNvSpPr>
          <p:nvPr>
            <p:ph type="sldImg"/>
          </p:nvPr>
        </p:nvSpPr>
        <p:spPr>
          <a:xfrm>
            <a:off x="533520" y="764280"/>
            <a:ext cx="6704640" cy="3771360"/>
          </a:xfrm>
          <a:prstGeom prst="rect">
            <a:avLst/>
          </a:prstGeom>
        </p:spPr>
      </p:sp>
      <p:sp>
        <p:nvSpPr>
          <p:cNvPr id="199" name="PlaceHolder 2"/>
          <p:cNvSpPr>
            <a:spLocks noGrp="1"/>
          </p:cNvSpPr>
          <p:nvPr>
            <p:ph type="body"/>
          </p:nvPr>
        </p:nvSpPr>
        <p:spPr>
          <a:xfrm>
            <a:off x="457200" y="4777560"/>
            <a:ext cx="7086600" cy="5724720"/>
          </a:xfrm>
          <a:prstGeom prst="rect">
            <a:avLst/>
          </a:prstGeom>
        </p:spPr>
        <p:txBody>
          <a:bodyPr lIns="0" rIns="0" tIns="0" bIns="0">
            <a:noAutofit/>
          </a:bodyPr>
          <a:p>
            <a:pPr>
              <a:lnSpc>
                <a:spcPct val="100000"/>
              </a:lnSpc>
            </a:pPr>
            <a:r>
              <a:rPr b="0" lang="en-GB" sz="2600" spc="-1" strike="noStrike">
                <a:solidFill>
                  <a:srgbClr val="000000"/>
                </a:solidFill>
                <a:latin typeface="Seravek"/>
                <a:ea typeface="Calibri"/>
              </a:rPr>
              <a:t>   </a:t>
            </a:r>
            <a:r>
              <a:rPr b="0" lang="en-GB" sz="2600" spc="-1" strike="noStrike">
                <a:solidFill>
                  <a:srgbClr val="000000"/>
                </a:solidFill>
                <a:latin typeface="Seravek"/>
                <a:ea typeface="Calibri"/>
              </a:rPr>
              <a:t>Did God create a devil? No. Lucifer, “Son of the morning”, was highest in power and glory among the angels. He stood in the presence of the great Creator as “the annointed cherub that covereth” and the glory of God was on him. The Bible says he was “full of wisdom and perfect in beauty”, that “every precious stone was your covering”. He “walked back and forth in the midst of fiery stones. He had a beautiful voice! The Bible says “the workmanship of your timbels and pipes was prepared for you on the day you were created.” He led the other angels in praise to God. </a:t>
            </a:r>
            <a:r>
              <a:rPr b="0" lang="en-GB" sz="2600" spc="-1" strike="noStrike">
                <a:solidFill>
                  <a:srgbClr val="d12229"/>
                </a:solidFill>
                <a:latin typeface="Seravek"/>
                <a:ea typeface="Calibri"/>
              </a:rPr>
              <a:t>Was there any sin in him when God created him?</a:t>
            </a:r>
            <a:endParaRPr b="0" lang="en-GB" sz="2600" spc="-1" strike="noStrike">
              <a:latin typeface="Seravek"/>
              <a:ea typeface="Calibri"/>
            </a:endParaRPr>
          </a:p>
          <a:p>
            <a:pPr>
              <a:lnSpc>
                <a:spcPct val="100000"/>
              </a:lnSpc>
            </a:pPr>
            <a:endParaRPr b="0" lang="en-GB" sz="2600" spc="-1" strike="noStrike">
              <a:latin typeface="Seravek"/>
              <a:ea typeface="Calibri"/>
            </a:endParaRPr>
          </a:p>
        </p:txBody>
      </p:sp>
    </p:spTree>
  </p:cSld>
</p:notes>
</file>

<file path=ppt/notesSlides/notesSlide1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0" name="PlaceHolder 1"/>
          <p:cNvSpPr>
            <a:spLocks noGrp="1"/>
          </p:cNvSpPr>
          <p:nvPr>
            <p:ph type="sldImg"/>
          </p:nvPr>
        </p:nvSpPr>
        <p:spPr>
          <a:xfrm>
            <a:off x="533520" y="764280"/>
            <a:ext cx="6704640" cy="3771360"/>
          </a:xfrm>
          <a:prstGeom prst="rect">
            <a:avLst/>
          </a:prstGeom>
        </p:spPr>
      </p:sp>
      <p:sp>
        <p:nvSpPr>
          <p:cNvPr id="201" name="PlaceHolder 2"/>
          <p:cNvSpPr>
            <a:spLocks noGrp="1"/>
          </p:cNvSpPr>
          <p:nvPr>
            <p:ph type="body"/>
          </p:nvPr>
        </p:nvSpPr>
        <p:spPr>
          <a:xfrm>
            <a:off x="457200" y="4777560"/>
            <a:ext cx="6858000" cy="4525920"/>
          </a:xfrm>
          <a:prstGeom prst="rect">
            <a:avLst/>
          </a:prstGeom>
        </p:spPr>
        <p:txBody>
          <a:bodyPr lIns="0" rIns="0" tIns="0" bIns="0">
            <a:noAutofit/>
          </a:bodyPr>
          <a:p>
            <a:pPr>
              <a:lnSpc>
                <a:spcPct val="100000"/>
              </a:lnSpc>
            </a:pPr>
            <a:r>
              <a:rPr b="1" lang="en-GB" sz="2800" spc="-12" strike="noStrike">
                <a:solidFill>
                  <a:srgbClr val="24408e"/>
                </a:solidFill>
                <a:latin typeface="Seravek"/>
                <a:ea typeface="Calibri"/>
              </a:rPr>
              <a:t>Ezekiel 28:15</a:t>
            </a:r>
            <a:endParaRPr b="0" lang="en-US" sz="2800" spc="-1" strike="noStrike">
              <a:latin typeface="Seravek"/>
              <a:ea typeface="Calibri"/>
            </a:endParaRPr>
          </a:p>
          <a:p>
            <a:pPr>
              <a:lnSpc>
                <a:spcPct val="100000"/>
              </a:lnSpc>
            </a:pPr>
            <a:r>
              <a:rPr b="0" lang="en-GB" sz="2800" spc="-12" strike="noStrike">
                <a:solidFill>
                  <a:srgbClr val="00adef"/>
                </a:solidFill>
                <a:latin typeface="Seravek"/>
                <a:ea typeface="Calibri"/>
              </a:rPr>
              <a:t>   </a:t>
            </a:r>
            <a:r>
              <a:rPr b="0" lang="en-GB" sz="2800" spc="-12" strike="noStrike">
                <a:solidFill>
                  <a:srgbClr val="00adef"/>
                </a:solidFill>
                <a:latin typeface="Seravek"/>
                <a:ea typeface="Calibri"/>
              </a:rPr>
              <a:t>You were </a:t>
            </a:r>
            <a:r>
              <a:rPr b="1" lang="en-GB" sz="2800" spc="-12" strike="noStrike">
                <a:solidFill>
                  <a:srgbClr val="24408e"/>
                </a:solidFill>
                <a:latin typeface="Seravek"/>
                <a:ea typeface="Calibri"/>
              </a:rPr>
              <a:t>perfect</a:t>
            </a:r>
            <a:r>
              <a:rPr b="0" lang="en-GB" sz="2800" spc="-12" strike="noStrike">
                <a:solidFill>
                  <a:srgbClr val="00adef"/>
                </a:solidFill>
                <a:latin typeface="Seravek"/>
                <a:ea typeface="Calibri"/>
              </a:rPr>
              <a:t> in your ways from the day you were created, till iniquity was found in you.</a:t>
            </a:r>
            <a:endParaRPr b="0" lang="en-US" sz="2800" spc="-1" strike="noStrike">
              <a:latin typeface="Seravek"/>
              <a:ea typeface="Calibri"/>
            </a:endParaRPr>
          </a:p>
        </p:txBody>
      </p:sp>
    </p:spTree>
  </p:cSld>
</p:notes>
</file>

<file path=ppt/notesSlides/notesSlide1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2" name="PlaceHolder 1"/>
          <p:cNvSpPr>
            <a:spLocks noGrp="1"/>
          </p:cNvSpPr>
          <p:nvPr>
            <p:ph type="sldImg"/>
          </p:nvPr>
        </p:nvSpPr>
        <p:spPr>
          <a:xfrm>
            <a:off x="533520" y="764280"/>
            <a:ext cx="6704640" cy="3771360"/>
          </a:xfrm>
          <a:prstGeom prst="rect">
            <a:avLst/>
          </a:prstGeom>
        </p:spPr>
      </p:sp>
      <p:sp>
        <p:nvSpPr>
          <p:cNvPr id="203" name="PlaceHolder 2"/>
          <p:cNvSpPr>
            <a:spLocks noGrp="1"/>
          </p:cNvSpPr>
          <p:nvPr>
            <p:ph type="body"/>
          </p:nvPr>
        </p:nvSpPr>
        <p:spPr>
          <a:xfrm>
            <a:off x="457200" y="4777560"/>
            <a:ext cx="6858000" cy="4525920"/>
          </a:xfrm>
          <a:prstGeom prst="rect">
            <a:avLst/>
          </a:prstGeom>
        </p:spPr>
        <p:txBody>
          <a:bodyPr lIns="0" rIns="0" tIns="0" bIns="0">
            <a:noAutofit/>
          </a:bodyPr>
          <a:p>
            <a:pPr>
              <a:lnSpc>
                <a:spcPct val="100000"/>
              </a:lnSpc>
            </a:pPr>
            <a:r>
              <a:rPr b="0" lang="en-GB" sz="2800" spc="-1" strike="noStrike">
                <a:solidFill>
                  <a:srgbClr val="000000"/>
                </a:solidFill>
                <a:latin typeface="Seravek"/>
                <a:ea typeface="Calibri"/>
              </a:rPr>
              <a:t>   </a:t>
            </a:r>
            <a:r>
              <a:rPr b="0" lang="en-GB" sz="2800" spc="-1" strike="noStrike">
                <a:solidFill>
                  <a:srgbClr val="d12229"/>
                </a:solidFill>
                <a:latin typeface="Seravek"/>
                <a:ea typeface="Calibri"/>
              </a:rPr>
              <a:t>How did he end up being the devil? Was there a reason for him to sin? </a:t>
            </a:r>
            <a:r>
              <a:rPr b="0" lang="en-GB" sz="2800" spc="-1" strike="noStrike">
                <a:solidFill>
                  <a:srgbClr val="000000"/>
                </a:solidFill>
                <a:latin typeface="Seravek"/>
                <a:ea typeface="Calibri"/>
              </a:rPr>
              <a:t>The Bible calls it a mystery. Little by little he began to believe that his brightness and glory, which came from God, was just him. Even though he was honored above the other angels, he wanted the angels to serve him and be loyal to him instead of God. He wanted to sit in the place of God. The Bible tells about it in Isaiah 14:12-14.</a:t>
            </a:r>
            <a:endParaRPr b="0" lang="en-GB" sz="2800" spc="-1" strike="noStrike">
              <a:latin typeface="Seravek"/>
              <a:ea typeface="Calibri"/>
            </a:endParaRPr>
          </a:p>
        </p:txBody>
      </p:sp>
    </p:spTree>
  </p:cSld>
</p:notes>
</file>

<file path=ppt/notesSlides/notesSlide1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4" name="PlaceHolder 1"/>
          <p:cNvSpPr>
            <a:spLocks noGrp="1"/>
          </p:cNvSpPr>
          <p:nvPr>
            <p:ph type="sldImg"/>
          </p:nvPr>
        </p:nvSpPr>
        <p:spPr>
          <a:xfrm>
            <a:off x="533520" y="764280"/>
            <a:ext cx="6704640" cy="3771360"/>
          </a:xfrm>
          <a:prstGeom prst="rect">
            <a:avLst/>
          </a:prstGeom>
        </p:spPr>
      </p:sp>
      <p:sp>
        <p:nvSpPr>
          <p:cNvPr id="205" name="PlaceHolder 2"/>
          <p:cNvSpPr>
            <a:spLocks noGrp="1"/>
          </p:cNvSpPr>
          <p:nvPr>
            <p:ph type="body"/>
          </p:nvPr>
        </p:nvSpPr>
        <p:spPr>
          <a:xfrm>
            <a:off x="457200" y="4777560"/>
            <a:ext cx="6858000" cy="4795920"/>
          </a:xfrm>
          <a:prstGeom prst="rect">
            <a:avLst/>
          </a:prstGeom>
        </p:spPr>
        <p:txBody>
          <a:bodyPr lIns="0" rIns="0" tIns="0" bIns="0">
            <a:noAutofit/>
          </a:bodyPr>
          <a:p>
            <a:r>
              <a:rPr b="1" i="1" lang="en-GB" sz="2800" spc="-1" strike="noStrike">
                <a:solidFill>
                  <a:srgbClr val="24408e"/>
                </a:solidFill>
                <a:latin typeface="Seravek"/>
                <a:ea typeface="Seravek"/>
              </a:rPr>
              <a:t>   </a:t>
            </a:r>
            <a:r>
              <a:rPr b="1" lang="en-GB" sz="2800" spc="-12" strike="noStrike">
                <a:solidFill>
                  <a:srgbClr val="24408e"/>
                </a:solidFill>
                <a:latin typeface="Seravek"/>
                <a:ea typeface="Calibri"/>
              </a:rPr>
              <a:t>Isaiah 14:12-14</a:t>
            </a:r>
            <a:endParaRPr b="0" lang="en-US" sz="2800" spc="-1" strike="noStrike">
              <a:latin typeface="Arial"/>
            </a:endParaRPr>
          </a:p>
          <a:p>
            <a:r>
              <a:rPr b="0" lang="en-GB" sz="2800" spc="-12" strike="noStrike">
                <a:solidFill>
                  <a:srgbClr val="000000"/>
                </a:solidFill>
                <a:latin typeface="Seravek"/>
                <a:ea typeface="Calibri"/>
              </a:rPr>
              <a:t>      </a:t>
            </a:r>
            <a:r>
              <a:rPr b="0" lang="en-GB" sz="2800" spc="-12" strike="noStrike">
                <a:solidFill>
                  <a:srgbClr val="00adef"/>
                </a:solidFill>
                <a:latin typeface="Seravek"/>
                <a:ea typeface="Calibri"/>
              </a:rPr>
              <a:t>How you are fallen from heaven, O Lucifer, son of the morning! How you are cut down to the ground, you who weakened the nations! (13) For you have said in your heart: I will </a:t>
            </a:r>
            <a:r>
              <a:rPr b="1" lang="en-GB" sz="2800" spc="-12" strike="noStrike">
                <a:solidFill>
                  <a:srgbClr val="24408e"/>
                </a:solidFill>
                <a:latin typeface="Seravek"/>
                <a:ea typeface="Calibri"/>
              </a:rPr>
              <a:t>ascend</a:t>
            </a:r>
            <a:r>
              <a:rPr b="0" lang="en-GB" sz="2800" spc="-12" strike="noStrike">
                <a:solidFill>
                  <a:srgbClr val="00adef"/>
                </a:solidFill>
                <a:latin typeface="Seravek"/>
                <a:ea typeface="Calibri"/>
              </a:rPr>
              <a:t> into heaven, I will</a:t>
            </a:r>
            <a:r>
              <a:rPr b="0" lang="en-GB" sz="2800" spc="-12" strike="noStrike">
                <a:solidFill>
                  <a:srgbClr val="000000"/>
                </a:solidFill>
                <a:latin typeface="Seravek"/>
                <a:ea typeface="Calibri"/>
              </a:rPr>
              <a:t> </a:t>
            </a:r>
            <a:r>
              <a:rPr b="1" lang="en-GB" sz="2800" spc="-12" strike="noStrike">
                <a:solidFill>
                  <a:srgbClr val="24408e"/>
                </a:solidFill>
                <a:latin typeface="Seravek"/>
                <a:ea typeface="Calibri"/>
              </a:rPr>
              <a:t>exalt</a:t>
            </a:r>
            <a:r>
              <a:rPr b="0" lang="en-GB" sz="2800" spc="-12" strike="noStrike">
                <a:solidFill>
                  <a:srgbClr val="000000"/>
                </a:solidFill>
                <a:latin typeface="Seravek"/>
                <a:ea typeface="Calibri"/>
              </a:rPr>
              <a:t> </a:t>
            </a:r>
            <a:r>
              <a:rPr b="0" lang="en-GB" sz="2800" spc="-12" strike="noStrike">
                <a:solidFill>
                  <a:srgbClr val="00adef"/>
                </a:solidFill>
                <a:latin typeface="Seravek"/>
                <a:ea typeface="Calibri"/>
              </a:rPr>
              <a:t>my throne above the stars of God; I will also sit on the mount of the congregation on the farthest sides of the north; (14) I will ascend above the heights of the clouds, </a:t>
            </a:r>
            <a:r>
              <a:rPr b="0" lang="en-GB" sz="2800" spc="-12" strike="noStrike">
                <a:solidFill>
                  <a:srgbClr val="00adef"/>
                </a:solidFill>
                <a:latin typeface="Seravek"/>
                <a:ea typeface="Calibri"/>
              </a:rPr>
              <a:t>I will be</a:t>
            </a:r>
            <a:r>
              <a:rPr b="0" lang="en-GB" sz="2800" spc="-12" strike="noStrike">
                <a:solidFill>
                  <a:srgbClr val="000000"/>
                </a:solidFill>
                <a:latin typeface="Seravek"/>
                <a:ea typeface="Calibri"/>
              </a:rPr>
              <a:t> </a:t>
            </a:r>
            <a:r>
              <a:rPr b="1" lang="en-GB" sz="2800" spc="-12" strike="noStrike">
                <a:solidFill>
                  <a:srgbClr val="2a6099"/>
                </a:solidFill>
                <a:latin typeface="Seravek"/>
                <a:ea typeface="Calibri"/>
              </a:rPr>
              <a:t>like the Most High</a:t>
            </a:r>
            <a:r>
              <a:rPr b="0" lang="en-GB" sz="2800" spc="-12" strike="noStrike">
                <a:solidFill>
                  <a:srgbClr val="2a6099"/>
                </a:solidFill>
                <a:latin typeface="Seravek"/>
                <a:ea typeface="Calibri"/>
              </a:rPr>
              <a:t>.</a:t>
            </a:r>
            <a:endParaRPr b="0" lang="en-US" sz="2800" spc="-1" strike="noStrike">
              <a:latin typeface="Arial"/>
            </a:endParaRPr>
          </a:p>
        </p:txBody>
      </p:sp>
    </p:spTree>
  </p:cSld>
</p:notes>
</file>

<file path=ppt/notesSlides/notesSlide1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6" name="PlaceHolder 1"/>
          <p:cNvSpPr>
            <a:spLocks noGrp="1"/>
          </p:cNvSpPr>
          <p:nvPr>
            <p:ph type="sldImg"/>
          </p:nvPr>
        </p:nvSpPr>
        <p:spPr>
          <a:xfrm>
            <a:off x="533520" y="764280"/>
            <a:ext cx="6704640" cy="3771360"/>
          </a:xfrm>
          <a:prstGeom prst="rect">
            <a:avLst/>
          </a:prstGeom>
        </p:spPr>
      </p:sp>
      <p:sp>
        <p:nvSpPr>
          <p:cNvPr id="207" name="PlaceHolder 2"/>
          <p:cNvSpPr>
            <a:spLocks noGrp="1"/>
          </p:cNvSpPr>
          <p:nvPr>
            <p:ph type="body"/>
          </p:nvPr>
        </p:nvSpPr>
        <p:spPr>
          <a:xfrm>
            <a:off x="457200" y="4777560"/>
            <a:ext cx="6858000" cy="4525920"/>
          </a:xfrm>
          <a:prstGeom prst="rect">
            <a:avLst/>
          </a:prstGeom>
        </p:spPr>
        <p:txBody>
          <a:bodyPr lIns="0" rIns="0" tIns="0" bIns="0">
            <a:noAutofit/>
          </a:bodyPr>
          <a:p>
            <a:pPr>
              <a:lnSpc>
                <a:spcPct val="100000"/>
              </a:lnSpc>
            </a:pPr>
            <a:r>
              <a:rPr b="0" lang="en-GB" sz="2800" spc="-1" strike="noStrike">
                <a:solidFill>
                  <a:srgbClr val="000000"/>
                </a:solidFill>
                <a:latin typeface="Seravek"/>
                <a:ea typeface="Calibri"/>
              </a:rPr>
              <a:t>   </a:t>
            </a:r>
            <a:r>
              <a:rPr b="0" lang="en-GB" sz="2800" spc="-1" strike="noStrike">
                <a:solidFill>
                  <a:srgbClr val="000000"/>
                </a:solidFill>
                <a:latin typeface="Seravek"/>
                <a:ea typeface="Calibri"/>
              </a:rPr>
              <a:t>It was in trying to exalt himself above the Son of God that Satan had sinned in heaven. He envied the glory and honor of God.</a:t>
            </a:r>
            <a:r>
              <a:rPr b="0" lang="en-GB" sz="2800" spc="-1" strike="noStrike">
                <a:solidFill>
                  <a:srgbClr val="d12229"/>
                </a:solidFill>
                <a:latin typeface="Seravek"/>
                <a:ea typeface="Calibri"/>
              </a:rPr>
              <a:t> In order to get what he wants, what does the devil want more than anything else? </a:t>
            </a:r>
            <a:r>
              <a:rPr b="1" lang="en-US" sz="2800" spc="-1" strike="noStrike">
                <a:solidFill>
                  <a:srgbClr val="000000"/>
                </a:solidFill>
                <a:latin typeface="Seravek"/>
                <a:ea typeface="Calibri"/>
              </a:rPr>
              <a:t>   </a:t>
            </a:r>
            <a:endParaRPr b="0" lang="en-US" sz="2800" spc="-1" strike="noStrike">
              <a:latin typeface="Seravek"/>
              <a:ea typeface="Calibri"/>
            </a:endParaRPr>
          </a:p>
        </p:txBody>
      </p:sp>
    </p:spTree>
  </p:cSld>
</p:notes>
</file>

<file path=ppt/notesSlides/notesSlide1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8" name="PlaceHolder 1"/>
          <p:cNvSpPr>
            <a:spLocks noGrp="1"/>
          </p:cNvSpPr>
          <p:nvPr>
            <p:ph type="sldImg"/>
          </p:nvPr>
        </p:nvSpPr>
        <p:spPr>
          <a:xfrm>
            <a:off x="533520" y="764280"/>
            <a:ext cx="6704640" cy="3771360"/>
          </a:xfrm>
          <a:prstGeom prst="rect">
            <a:avLst/>
          </a:prstGeom>
        </p:spPr>
      </p:sp>
      <p:sp>
        <p:nvSpPr>
          <p:cNvPr id="209" name="PlaceHolder 2"/>
          <p:cNvSpPr>
            <a:spLocks noGrp="1"/>
          </p:cNvSpPr>
          <p:nvPr>
            <p:ph type="body"/>
          </p:nvPr>
        </p:nvSpPr>
        <p:spPr>
          <a:xfrm>
            <a:off x="457200" y="4777560"/>
            <a:ext cx="6858000" cy="4525920"/>
          </a:xfrm>
          <a:prstGeom prst="rect">
            <a:avLst/>
          </a:prstGeom>
        </p:spPr>
        <p:txBody>
          <a:bodyPr lIns="0" rIns="0" tIns="0" bIns="0">
            <a:noAutofit/>
          </a:bodyPr>
          <a:p>
            <a:r>
              <a:rPr b="1" i="1" lang="en-GB" sz="2800" spc="-1" strike="noStrike">
                <a:solidFill>
                  <a:srgbClr val="24408e"/>
                </a:solidFill>
                <a:latin typeface="Seravek"/>
                <a:ea typeface="Seravek"/>
              </a:rPr>
              <a:t>  </a:t>
            </a:r>
            <a:r>
              <a:rPr b="0" lang="en-US" sz="2800" spc="-12" strike="noStrike">
                <a:solidFill>
                  <a:srgbClr val="00adef"/>
                </a:solidFill>
                <a:latin typeface="Seravek"/>
                <a:ea typeface="Seravek"/>
              </a:rPr>
              <a:t> </a:t>
            </a:r>
            <a:r>
              <a:rPr b="1" lang="en-US" sz="2800" spc="-12" strike="noStrike">
                <a:solidFill>
                  <a:srgbClr val="3465a4"/>
                </a:solidFill>
                <a:latin typeface="Seravek"/>
                <a:ea typeface="Seravek"/>
              </a:rPr>
              <a:t>Matthew 4:9</a:t>
            </a:r>
            <a:endParaRPr b="0" lang="en-US" sz="2800" spc="-1" strike="noStrike">
              <a:latin typeface="Arial"/>
            </a:endParaRPr>
          </a:p>
          <a:p>
            <a:r>
              <a:rPr b="1" lang="en-US" sz="2800" spc="-12" strike="noStrike">
                <a:solidFill>
                  <a:srgbClr val="00adef"/>
                </a:solidFill>
                <a:latin typeface="Seravek"/>
                <a:ea typeface="Seravek"/>
              </a:rPr>
              <a:t>      </a:t>
            </a:r>
            <a:r>
              <a:rPr b="0" lang="en-US" sz="2800" spc="-12" strike="noStrike">
                <a:solidFill>
                  <a:srgbClr val="00adef"/>
                </a:solidFill>
                <a:latin typeface="Seravek"/>
                <a:ea typeface="Seravek"/>
              </a:rPr>
              <a:t>And he said to Him, All these things I will give You if You will fall down and </a:t>
            </a:r>
            <a:r>
              <a:rPr b="0" lang="en-US" sz="2800" spc="-12" strike="noStrike">
                <a:solidFill>
                  <a:srgbClr val="3465a4"/>
                </a:solidFill>
                <a:latin typeface="Seravek Medium"/>
                <a:ea typeface="Seravek Medium"/>
              </a:rPr>
              <a:t>worship</a:t>
            </a:r>
            <a:r>
              <a:rPr b="0" lang="en-US" sz="2800" spc="-12" strike="noStrike">
                <a:solidFill>
                  <a:srgbClr val="24408e"/>
                </a:solidFill>
                <a:latin typeface="Seravek"/>
                <a:ea typeface="Seravek"/>
              </a:rPr>
              <a:t> </a:t>
            </a:r>
            <a:r>
              <a:rPr b="0" lang="en-US" sz="2800" spc="-12" strike="noStrike">
                <a:solidFill>
                  <a:srgbClr val="00adef"/>
                </a:solidFill>
                <a:latin typeface="Seravek"/>
                <a:ea typeface="Seravek"/>
              </a:rPr>
              <a:t>me.”</a:t>
            </a:r>
            <a:endParaRPr b="0" lang="en-US" sz="2800" spc="-1" strike="noStrike">
              <a:latin typeface="Arial"/>
            </a:endParaRPr>
          </a:p>
        </p:txBody>
      </p:sp>
    </p:spTree>
  </p:cSld>
</p:notes>
</file>

<file path=ppt/notesSlides/notesSlide2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0" name="PlaceHolder 1"/>
          <p:cNvSpPr>
            <a:spLocks noGrp="1"/>
          </p:cNvSpPr>
          <p:nvPr>
            <p:ph type="sldImg"/>
          </p:nvPr>
        </p:nvSpPr>
        <p:spPr>
          <a:xfrm>
            <a:off x="533520" y="764280"/>
            <a:ext cx="6704640" cy="3771360"/>
          </a:xfrm>
          <a:prstGeom prst="rect">
            <a:avLst/>
          </a:prstGeom>
        </p:spPr>
      </p:sp>
      <p:sp>
        <p:nvSpPr>
          <p:cNvPr id="211" name="PlaceHolder 2"/>
          <p:cNvSpPr>
            <a:spLocks noGrp="1"/>
          </p:cNvSpPr>
          <p:nvPr>
            <p:ph type="body"/>
          </p:nvPr>
        </p:nvSpPr>
        <p:spPr>
          <a:xfrm>
            <a:off x="457200" y="4777560"/>
            <a:ext cx="6858000" cy="4525920"/>
          </a:xfrm>
          <a:prstGeom prst="rect">
            <a:avLst/>
          </a:prstGeom>
        </p:spPr>
        <p:txBody>
          <a:bodyPr lIns="0" rIns="0" tIns="0" bIns="0">
            <a:noAutofit/>
          </a:bodyPr>
          <a:p>
            <a:pPr>
              <a:lnSpc>
                <a:spcPct val="100000"/>
              </a:lnSpc>
            </a:pPr>
            <a:r>
              <a:rPr b="0" lang="en-GB" sz="2800" spc="-1" strike="noStrike">
                <a:solidFill>
                  <a:srgbClr val="000000"/>
                </a:solidFill>
                <a:latin typeface="Seravek"/>
                <a:ea typeface="Calibri"/>
              </a:rPr>
              <a:t>   </a:t>
            </a:r>
            <a:r>
              <a:rPr b="0" lang="en-GB" sz="2800" spc="-1" strike="noStrike">
                <a:solidFill>
                  <a:srgbClr val="000000"/>
                </a:solidFill>
                <a:latin typeface="Seravek"/>
                <a:ea typeface="Calibri"/>
              </a:rPr>
              <a:t>God is a fountain of life, always loving, always giving, always blessing all created beings.  </a:t>
            </a:r>
            <a:r>
              <a:rPr b="0" lang="en-GB" sz="2800" spc="-1" strike="noStrike">
                <a:solidFill>
                  <a:srgbClr val="d12229"/>
                </a:solidFill>
                <a:latin typeface="Seravek"/>
                <a:ea typeface="Calibri"/>
              </a:rPr>
              <a:t>How does the character of Jesus contrast with Satan?</a:t>
            </a:r>
            <a:endParaRPr b="0" lang="en-GB" sz="2800" spc="-1" strike="noStrike">
              <a:latin typeface="Seravek"/>
              <a:ea typeface="Calibri"/>
            </a:endParaRPr>
          </a:p>
        </p:txBody>
      </p:sp>
    </p:spTree>
  </p:cSld>
</p:notes>
</file>

<file path=ppt/notesSlides/notesSlide2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2" name="PlaceHolder 1"/>
          <p:cNvSpPr>
            <a:spLocks noGrp="1"/>
          </p:cNvSpPr>
          <p:nvPr>
            <p:ph type="sldImg"/>
          </p:nvPr>
        </p:nvSpPr>
        <p:spPr>
          <a:xfrm>
            <a:off x="533520" y="764280"/>
            <a:ext cx="6704640" cy="3771360"/>
          </a:xfrm>
          <a:prstGeom prst="rect">
            <a:avLst/>
          </a:prstGeom>
        </p:spPr>
      </p:sp>
      <p:sp>
        <p:nvSpPr>
          <p:cNvPr id="213" name="PlaceHolder 2"/>
          <p:cNvSpPr>
            <a:spLocks noGrp="1"/>
          </p:cNvSpPr>
          <p:nvPr>
            <p:ph type="body"/>
          </p:nvPr>
        </p:nvSpPr>
        <p:spPr>
          <a:xfrm>
            <a:off x="457200" y="4777560"/>
            <a:ext cx="6858000" cy="4525920"/>
          </a:xfrm>
          <a:prstGeom prst="rect">
            <a:avLst/>
          </a:prstGeom>
        </p:spPr>
        <p:txBody>
          <a:bodyPr lIns="0" rIns="0" tIns="0" bIns="0">
            <a:noAutofit/>
          </a:bodyPr>
          <a:p>
            <a:r>
              <a:rPr b="1" i="1" lang="en-GB" sz="2800" spc="-1" strike="noStrike">
                <a:solidFill>
                  <a:srgbClr val="24408e"/>
                </a:solidFill>
                <a:latin typeface="Seravek"/>
                <a:ea typeface="Seravek"/>
              </a:rPr>
              <a:t>   </a:t>
            </a:r>
            <a:r>
              <a:rPr b="1" lang="en-GB" sz="2800" spc="-12" strike="noStrike">
                <a:solidFill>
                  <a:srgbClr val="24408e"/>
                </a:solidFill>
                <a:latin typeface="Seravek"/>
                <a:ea typeface="Calibri"/>
              </a:rPr>
              <a:t>Philippians 2:8</a:t>
            </a:r>
            <a:r>
              <a:rPr b="0" lang="en-GB" sz="2800" spc="-12" strike="noStrike">
                <a:solidFill>
                  <a:srgbClr val="24408e"/>
                </a:solidFill>
                <a:latin typeface="Seravek"/>
                <a:ea typeface="Calibri"/>
              </a:rPr>
              <a:t> </a:t>
            </a:r>
            <a:endParaRPr b="0" lang="en-US" sz="2800" spc="-1" strike="noStrike">
              <a:latin typeface="Arial"/>
            </a:endParaRPr>
          </a:p>
          <a:p>
            <a:r>
              <a:rPr b="0" lang="en-GB" sz="2800" spc="-12" strike="noStrike">
                <a:solidFill>
                  <a:srgbClr val="24408e"/>
                </a:solidFill>
                <a:latin typeface="Seravek"/>
                <a:ea typeface="Calibri"/>
              </a:rPr>
              <a:t>      </a:t>
            </a:r>
            <a:r>
              <a:rPr b="0" lang="en-GB" sz="2800" spc="-12" strike="noStrike">
                <a:solidFill>
                  <a:srgbClr val="00adef"/>
                </a:solidFill>
                <a:latin typeface="Seravek"/>
                <a:ea typeface="Calibri"/>
              </a:rPr>
              <a:t>And being found in appearance as a man, He </a:t>
            </a:r>
            <a:r>
              <a:rPr b="1" lang="en-GB" sz="2800" spc="-12" strike="noStrike">
                <a:solidFill>
                  <a:srgbClr val="24408e"/>
                </a:solidFill>
                <a:latin typeface="Seravek"/>
                <a:ea typeface="Calibri"/>
              </a:rPr>
              <a:t>humbled</a:t>
            </a:r>
            <a:r>
              <a:rPr b="0" lang="en-GB" sz="2800" spc="-12" strike="noStrike">
                <a:solidFill>
                  <a:srgbClr val="000000"/>
                </a:solidFill>
                <a:latin typeface="Seravek"/>
                <a:ea typeface="Calibri"/>
              </a:rPr>
              <a:t> </a:t>
            </a:r>
            <a:r>
              <a:rPr b="0" lang="en-GB" sz="2800" spc="-12" strike="noStrike">
                <a:solidFill>
                  <a:srgbClr val="00adef"/>
                </a:solidFill>
                <a:latin typeface="Seravek"/>
                <a:ea typeface="Calibri"/>
              </a:rPr>
              <a:t>Himself and became obedient to the point of</a:t>
            </a:r>
            <a:r>
              <a:rPr b="0" lang="en-GB" sz="2800" spc="-12" strike="noStrike">
                <a:solidFill>
                  <a:srgbClr val="000000"/>
                </a:solidFill>
                <a:latin typeface="Seravek"/>
                <a:ea typeface="Calibri"/>
              </a:rPr>
              <a:t> </a:t>
            </a:r>
            <a:r>
              <a:rPr b="1" lang="en-GB" sz="2800" spc="-12" strike="noStrike">
                <a:solidFill>
                  <a:srgbClr val="24408e"/>
                </a:solidFill>
                <a:latin typeface="Seravek"/>
                <a:ea typeface="Calibri"/>
              </a:rPr>
              <a:t>death</a:t>
            </a:r>
            <a:r>
              <a:rPr b="0" lang="en-GB" sz="2800" spc="-12" strike="noStrike">
                <a:solidFill>
                  <a:srgbClr val="00adef"/>
                </a:solidFill>
                <a:latin typeface="Seravek"/>
                <a:ea typeface="Calibri"/>
              </a:rPr>
              <a:t>, even the death of the cross.</a:t>
            </a:r>
            <a:r>
              <a:rPr b="1" i="1" lang="en-GB" sz="2800" spc="-12" strike="noStrike">
                <a:solidFill>
                  <a:srgbClr val="00adef"/>
                </a:solidFill>
                <a:latin typeface="Seravek"/>
                <a:ea typeface="Calibri"/>
              </a:rPr>
              <a:t> </a:t>
            </a:r>
            <a:endParaRPr b="0" lang="en-US" sz="2800" spc="-1" strike="noStrike">
              <a:latin typeface="Arial"/>
            </a:endParaRPr>
          </a:p>
        </p:txBody>
      </p:sp>
    </p:spTree>
  </p:cSld>
</p:notes>
</file>

<file path=ppt/notesSlides/notesSlide2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4" name="PlaceHolder 1"/>
          <p:cNvSpPr>
            <a:spLocks noGrp="1"/>
          </p:cNvSpPr>
          <p:nvPr>
            <p:ph type="sldImg"/>
          </p:nvPr>
        </p:nvSpPr>
        <p:spPr>
          <a:xfrm>
            <a:off x="533520" y="764280"/>
            <a:ext cx="6704640" cy="3771360"/>
          </a:xfrm>
          <a:prstGeom prst="rect">
            <a:avLst/>
          </a:prstGeom>
        </p:spPr>
      </p:sp>
      <p:sp>
        <p:nvSpPr>
          <p:cNvPr id="215" name="PlaceHolder 2"/>
          <p:cNvSpPr>
            <a:spLocks noGrp="1"/>
          </p:cNvSpPr>
          <p:nvPr>
            <p:ph type="body"/>
          </p:nvPr>
        </p:nvSpPr>
        <p:spPr>
          <a:xfrm>
            <a:off x="457200" y="4777560"/>
            <a:ext cx="6858000" cy="4525920"/>
          </a:xfrm>
          <a:prstGeom prst="rect">
            <a:avLst/>
          </a:prstGeom>
        </p:spPr>
        <p:txBody>
          <a:bodyPr lIns="0" rIns="0" tIns="0" bIns="0">
            <a:noAutofit/>
          </a:bodyPr>
          <a:p>
            <a:pPr marL="216000" indent="-216000">
              <a:lnSpc>
                <a:spcPct val="100000"/>
              </a:lnSpc>
            </a:pPr>
            <a:r>
              <a:rPr b="0" lang="en-GB" sz="2800" spc="-1" strike="noStrike">
                <a:solidFill>
                  <a:srgbClr val="000000"/>
                </a:solidFill>
                <a:latin typeface="Seravek"/>
                <a:ea typeface="Calibri"/>
              </a:rPr>
              <a:t>      </a:t>
            </a:r>
            <a:r>
              <a:rPr b="0" lang="en-GB" sz="2800" spc="-1" strike="noStrike">
                <a:solidFill>
                  <a:srgbClr val="000000"/>
                </a:solidFill>
                <a:latin typeface="Seravek"/>
                <a:ea typeface="Calibri"/>
              </a:rPr>
              <a:t>God did not destroy Satan right away. Everyone in the universe needed time to see that Satan was not telling the truth. They needed to see that God is loving and merciful and His law is holy, just and good. Satan was given a chance to show what sin was really like. The war that started in heaven is still continuing today. </a:t>
            </a:r>
            <a:r>
              <a:rPr b="0" lang="en-GB" sz="2800" spc="-1" strike="noStrike">
                <a:solidFill>
                  <a:srgbClr val="d12229"/>
                </a:solidFill>
                <a:latin typeface="Seravek"/>
                <a:ea typeface="Calibri"/>
              </a:rPr>
              <a:t>After Satan and his angels were cast out of heaven, where did he end up?</a:t>
            </a:r>
            <a:endParaRPr b="0" lang="en-US" sz="2800" spc="-1" strike="noStrike">
              <a:latin typeface="Arial"/>
            </a:endParaRPr>
          </a:p>
        </p:txBody>
      </p:sp>
    </p:spTree>
  </p:cSld>
</p:notes>
</file>

<file path=ppt/notesSlides/notesSlide2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6" name="PlaceHolder 1"/>
          <p:cNvSpPr>
            <a:spLocks noGrp="1"/>
          </p:cNvSpPr>
          <p:nvPr>
            <p:ph type="sldImg"/>
          </p:nvPr>
        </p:nvSpPr>
        <p:spPr>
          <a:xfrm>
            <a:off x="533520" y="764280"/>
            <a:ext cx="6704640" cy="3771360"/>
          </a:xfrm>
          <a:prstGeom prst="rect">
            <a:avLst/>
          </a:prstGeom>
        </p:spPr>
      </p:sp>
      <p:sp>
        <p:nvSpPr>
          <p:cNvPr id="217" name="PlaceHolder 2"/>
          <p:cNvSpPr>
            <a:spLocks noGrp="1"/>
          </p:cNvSpPr>
          <p:nvPr>
            <p:ph type="body"/>
          </p:nvPr>
        </p:nvSpPr>
        <p:spPr>
          <a:xfrm>
            <a:off x="457200" y="4777560"/>
            <a:ext cx="6858000" cy="4795920"/>
          </a:xfrm>
          <a:prstGeom prst="rect">
            <a:avLst/>
          </a:prstGeom>
        </p:spPr>
        <p:txBody>
          <a:bodyPr lIns="0" rIns="0" tIns="0" bIns="0">
            <a:noAutofit/>
          </a:bodyPr>
          <a:p>
            <a:r>
              <a:rPr b="1" i="1" lang="en-GB" sz="2800" spc="-1" strike="noStrike">
                <a:solidFill>
                  <a:srgbClr val="24408e"/>
                </a:solidFill>
                <a:latin typeface="Seravek"/>
                <a:ea typeface="Seravek"/>
              </a:rPr>
              <a:t> </a:t>
            </a:r>
            <a:r>
              <a:rPr b="0" lang="en-GB" sz="2800" spc="-1" strike="noStrike">
                <a:solidFill>
                  <a:srgbClr val="24408e"/>
                </a:solidFill>
                <a:latin typeface="Seravek"/>
                <a:ea typeface="Seravek"/>
              </a:rPr>
              <a:t>  </a:t>
            </a:r>
            <a:r>
              <a:rPr b="1" lang="en-GB" sz="2800" spc="-21" strike="noStrike">
                <a:solidFill>
                  <a:srgbClr val="24408e"/>
                </a:solidFill>
                <a:latin typeface="Seravek"/>
                <a:ea typeface="Calibri"/>
              </a:rPr>
              <a:t>Revelation 12:12, 17</a:t>
            </a:r>
            <a:endParaRPr b="0" lang="en-US" sz="2800" spc="-1" strike="noStrike">
              <a:latin typeface="Arial"/>
            </a:endParaRPr>
          </a:p>
          <a:p>
            <a:r>
              <a:rPr b="0" lang="en-GB" sz="2800" spc="-21" strike="noStrike">
                <a:solidFill>
                  <a:srgbClr val="24408e"/>
                </a:solidFill>
                <a:latin typeface="Seravek"/>
                <a:ea typeface="Calibri"/>
              </a:rPr>
              <a:t>     </a:t>
            </a:r>
            <a:r>
              <a:rPr b="0" lang="en-GB" sz="2800" spc="-21" strike="noStrike">
                <a:solidFill>
                  <a:srgbClr val="00adef"/>
                </a:solidFill>
                <a:latin typeface="Seravek"/>
                <a:ea typeface="Calibri"/>
              </a:rPr>
              <a:t>Therefore rejoice, O heavens, and you who dwell in them! Woe to the inhabitants of the </a:t>
            </a:r>
            <a:r>
              <a:rPr b="1" lang="en-GB" sz="2800" spc="-21" strike="noStrike">
                <a:solidFill>
                  <a:srgbClr val="24408e"/>
                </a:solidFill>
                <a:latin typeface="Seravek"/>
                <a:ea typeface="Calibri"/>
              </a:rPr>
              <a:t>earth</a:t>
            </a:r>
            <a:r>
              <a:rPr b="0" lang="en-GB" sz="2800" spc="-21" strike="noStrike">
                <a:solidFill>
                  <a:srgbClr val="000000"/>
                </a:solidFill>
                <a:latin typeface="Seravek"/>
                <a:ea typeface="Calibri"/>
              </a:rPr>
              <a:t> </a:t>
            </a:r>
            <a:r>
              <a:rPr b="0" lang="en-GB" sz="2800" spc="-21" strike="noStrike">
                <a:solidFill>
                  <a:srgbClr val="00adef"/>
                </a:solidFill>
                <a:latin typeface="Seravek"/>
                <a:ea typeface="Calibri"/>
              </a:rPr>
              <a:t>and the sea! For the devil has come down to you, having great wrath, because he knows that he has a </a:t>
            </a:r>
            <a:r>
              <a:rPr b="1" lang="en-GB" sz="2800" spc="-21" strike="noStrike">
                <a:solidFill>
                  <a:srgbClr val="3465a4"/>
                </a:solidFill>
                <a:latin typeface="Seravek"/>
                <a:ea typeface="Calibri"/>
              </a:rPr>
              <a:t>short time</a:t>
            </a:r>
            <a:r>
              <a:rPr b="0" lang="en-GB" sz="2800" spc="-21" strike="noStrike">
                <a:solidFill>
                  <a:srgbClr val="00adef"/>
                </a:solidFill>
                <a:latin typeface="Seravek"/>
                <a:ea typeface="Calibri"/>
              </a:rPr>
              <a:t>.” (17) And the dragon was enraged with the woman, and he went to make war with the rest of her offspring, who keep </a:t>
            </a:r>
            <a:r>
              <a:rPr b="0" lang="en-GB" sz="2800" spc="-32" strike="noStrike">
                <a:solidFill>
                  <a:srgbClr val="00adef"/>
                </a:solidFill>
                <a:latin typeface="Seravek"/>
                <a:ea typeface="Calibri"/>
              </a:rPr>
              <a:t>the </a:t>
            </a:r>
            <a:r>
              <a:rPr b="1" lang="en-GB" sz="2800" spc="-32" strike="noStrike">
                <a:solidFill>
                  <a:srgbClr val="3465a4"/>
                </a:solidFill>
                <a:latin typeface="Seravek"/>
                <a:ea typeface="Calibri"/>
              </a:rPr>
              <a:t>commandments</a:t>
            </a:r>
            <a:r>
              <a:rPr b="0" lang="en-GB" sz="2800" spc="-32" strike="noStrike">
                <a:solidFill>
                  <a:srgbClr val="00adef"/>
                </a:solidFill>
                <a:latin typeface="Seravek"/>
                <a:ea typeface="Calibri"/>
              </a:rPr>
              <a:t> of God and the testimony of Jesus Christ.</a:t>
            </a:r>
            <a:endParaRPr b="0" lang="en-US" sz="2800" spc="-1" strike="noStrike">
              <a:latin typeface="Arial"/>
            </a:endParaRPr>
          </a:p>
        </p:txBody>
      </p:sp>
    </p:spTree>
  </p:cSld>
</p:notes>
</file>

<file path=ppt/notesSlides/notesSlide2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8" name="PlaceHolder 1"/>
          <p:cNvSpPr>
            <a:spLocks noGrp="1"/>
          </p:cNvSpPr>
          <p:nvPr>
            <p:ph type="sldImg"/>
          </p:nvPr>
        </p:nvSpPr>
        <p:spPr>
          <a:xfrm>
            <a:off x="533520" y="764280"/>
            <a:ext cx="6704640" cy="3771360"/>
          </a:xfrm>
          <a:prstGeom prst="rect">
            <a:avLst/>
          </a:prstGeom>
        </p:spPr>
      </p:sp>
      <p:sp>
        <p:nvSpPr>
          <p:cNvPr id="219" name="PlaceHolder 2"/>
          <p:cNvSpPr>
            <a:spLocks noGrp="1"/>
          </p:cNvSpPr>
          <p:nvPr>
            <p:ph type="body"/>
          </p:nvPr>
        </p:nvSpPr>
        <p:spPr>
          <a:xfrm>
            <a:off x="457200" y="4777560"/>
            <a:ext cx="6858000" cy="4525920"/>
          </a:xfrm>
          <a:prstGeom prst="rect">
            <a:avLst/>
          </a:prstGeom>
        </p:spPr>
        <p:txBody>
          <a:bodyPr lIns="0" rIns="0" tIns="0" bIns="0">
            <a:noAutofit/>
          </a:bodyPr>
          <a:p>
            <a:pPr>
              <a:lnSpc>
                <a:spcPct val="100000"/>
              </a:lnSpc>
            </a:pPr>
            <a:r>
              <a:rPr b="0" lang="en-GB" sz="2800" spc="-1" strike="noStrike">
                <a:solidFill>
                  <a:srgbClr val="000000"/>
                </a:solidFill>
                <a:latin typeface="Seravek"/>
              </a:rPr>
              <a:t>   </a:t>
            </a:r>
            <a:r>
              <a:rPr b="0" lang="en-GB" sz="2800" spc="-1" strike="noStrike">
                <a:solidFill>
                  <a:srgbClr val="000000"/>
                </a:solidFill>
                <a:latin typeface="Seravek"/>
              </a:rPr>
              <a:t>Satan hated God, and when he saw the   </a:t>
            </a:r>
            <a:endParaRPr b="0" lang="en-GB" sz="2800" spc="-1" strike="noStrike">
              <a:solidFill>
                <a:srgbClr val="000000"/>
              </a:solidFill>
              <a:latin typeface="Seravek"/>
              <a:ea typeface="Calibri"/>
            </a:endParaRPr>
          </a:p>
          <a:p>
            <a:pPr>
              <a:lnSpc>
                <a:spcPct val="100000"/>
              </a:lnSpc>
            </a:pPr>
            <a:r>
              <a:rPr b="0" lang="en-GB" sz="2800" spc="-1" strike="noStrike">
                <a:solidFill>
                  <a:srgbClr val="000000"/>
                </a:solidFill>
                <a:latin typeface="Seravek"/>
              </a:rPr>
              <a:t>perfect happiness and peace of Adam and   Eve in the garden of Eden, it reminded him of  the heaven he had lost forever.  He     determined to get them to mistrust and </a:t>
            </a:r>
            <a:endParaRPr b="0" lang="en-GB" sz="2800" spc="-1" strike="noStrike">
              <a:solidFill>
                <a:srgbClr val="000000"/>
              </a:solidFill>
              <a:latin typeface="Seravek"/>
              <a:ea typeface="Calibri"/>
            </a:endParaRPr>
          </a:p>
          <a:p>
            <a:r>
              <a:rPr b="0" lang="en-US" sz="2800" spc="-1" strike="noStrike">
                <a:solidFill>
                  <a:srgbClr val="000000"/>
                </a:solidFill>
                <a:latin typeface="Seravek"/>
                <a:ea typeface="Seravek"/>
              </a:rPr>
              <a:t>disobey God. He planned to ruin their lives </a:t>
            </a:r>
            <a:endParaRPr b="0" lang="en-US" sz="2800" spc="-1" strike="noStrike">
              <a:latin typeface="Arial"/>
            </a:endParaRPr>
          </a:p>
          <a:p>
            <a:r>
              <a:rPr b="0" lang="en-US" sz="2800" spc="-1" strike="noStrike">
                <a:solidFill>
                  <a:srgbClr val="000000"/>
                </a:solidFill>
                <a:latin typeface="Seravek"/>
                <a:ea typeface="Seravek"/>
              </a:rPr>
              <a:t>and cause sadness in heaven.</a:t>
            </a:r>
            <a:r>
              <a:rPr b="0" lang="en-US" sz="2800" spc="-1" strike="noStrike">
                <a:solidFill>
                  <a:srgbClr val="d12229"/>
                </a:solidFill>
                <a:latin typeface="Seravek"/>
                <a:ea typeface="Seravek"/>
              </a:rPr>
              <a:t> </a:t>
            </a:r>
            <a:r>
              <a:rPr b="0" lang="en-US" sz="2800" spc="-1" strike="noStrike">
                <a:solidFill>
                  <a:srgbClr val="d12229"/>
                </a:solidFill>
                <a:latin typeface="Seravek"/>
                <a:ea typeface="Seravek Medium"/>
              </a:rPr>
              <a:t>How did Satan </a:t>
            </a:r>
            <a:endParaRPr b="0" lang="en-US" sz="2800" spc="-1" strike="noStrike">
              <a:latin typeface="Arial"/>
            </a:endParaRPr>
          </a:p>
          <a:p>
            <a:r>
              <a:rPr b="0" lang="en-US" sz="2800" spc="-1" strike="noStrike">
                <a:solidFill>
                  <a:srgbClr val="d12229"/>
                </a:solidFill>
                <a:latin typeface="Seravek"/>
                <a:ea typeface="Seravek Medium"/>
              </a:rPr>
              <a:t>get humans to sin?</a:t>
            </a:r>
            <a:endParaRPr b="0" lang="en-US" sz="2800" spc="-1" strike="noStrike">
              <a:latin typeface="Arial"/>
            </a:endParaRPr>
          </a:p>
        </p:txBody>
      </p:sp>
    </p:spTree>
  </p:cSld>
</p:notes>
</file>

<file path=ppt/notesSlides/notesSlide2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0" name="PlaceHolder 1"/>
          <p:cNvSpPr>
            <a:spLocks noGrp="1"/>
          </p:cNvSpPr>
          <p:nvPr>
            <p:ph type="sldImg"/>
          </p:nvPr>
        </p:nvSpPr>
        <p:spPr>
          <a:xfrm>
            <a:off x="533520" y="764280"/>
            <a:ext cx="6704640" cy="3771360"/>
          </a:xfrm>
          <a:prstGeom prst="rect">
            <a:avLst/>
          </a:prstGeom>
        </p:spPr>
      </p:sp>
      <p:sp>
        <p:nvSpPr>
          <p:cNvPr id="221" name="PlaceHolder 2"/>
          <p:cNvSpPr>
            <a:spLocks noGrp="1"/>
          </p:cNvSpPr>
          <p:nvPr>
            <p:ph type="body"/>
          </p:nvPr>
        </p:nvSpPr>
        <p:spPr>
          <a:xfrm>
            <a:off x="457200" y="4777560"/>
            <a:ext cx="6858000" cy="4525920"/>
          </a:xfrm>
          <a:prstGeom prst="rect">
            <a:avLst/>
          </a:prstGeom>
        </p:spPr>
        <p:txBody>
          <a:bodyPr lIns="0" rIns="0" tIns="0" bIns="0">
            <a:noAutofit/>
          </a:bodyPr>
          <a:p>
            <a:pPr>
              <a:lnSpc>
                <a:spcPct val="100000"/>
              </a:lnSpc>
            </a:pPr>
            <a:r>
              <a:rPr b="1" lang="en-GB" sz="2800" spc="-12" strike="noStrike">
                <a:solidFill>
                  <a:srgbClr val="24408e"/>
                </a:solidFill>
                <a:latin typeface="Seravek"/>
                <a:ea typeface="Calibri"/>
              </a:rPr>
              <a:t>Genesis 3:1</a:t>
            </a:r>
            <a:endParaRPr b="0" lang="en-US" sz="2800" spc="-1" strike="noStrike">
              <a:latin typeface="Seravek"/>
              <a:ea typeface="Calibri"/>
            </a:endParaRPr>
          </a:p>
          <a:p>
            <a:pPr>
              <a:lnSpc>
                <a:spcPct val="100000"/>
              </a:lnSpc>
            </a:pPr>
            <a:r>
              <a:rPr b="0" lang="en-GB" sz="2800" spc="-12" strike="noStrike">
                <a:solidFill>
                  <a:srgbClr val="00adef"/>
                </a:solidFill>
                <a:latin typeface="Seravek"/>
                <a:ea typeface="Calibri"/>
              </a:rPr>
              <a:t>   </a:t>
            </a:r>
            <a:r>
              <a:rPr b="0" lang="en-GB" sz="2800" spc="-12" strike="noStrike">
                <a:solidFill>
                  <a:srgbClr val="00adef"/>
                </a:solidFill>
                <a:latin typeface="Seravek"/>
                <a:ea typeface="Calibri"/>
              </a:rPr>
              <a:t>Now the serpent was more cunning than any beast of the field which the LORD God had made. And he said to the woman, “Has God indeed said, ‘You shall not</a:t>
            </a:r>
            <a:r>
              <a:rPr b="0" lang="en-GB" sz="2800" spc="-12" strike="noStrike">
                <a:solidFill>
                  <a:srgbClr val="000000"/>
                </a:solidFill>
                <a:latin typeface="Seravek"/>
                <a:ea typeface="Calibri"/>
              </a:rPr>
              <a:t> </a:t>
            </a:r>
            <a:r>
              <a:rPr b="1" lang="en-GB" sz="2800" spc="-12" strike="noStrike">
                <a:solidFill>
                  <a:srgbClr val="24408e"/>
                </a:solidFill>
                <a:latin typeface="Seravek"/>
                <a:ea typeface="Calibri"/>
              </a:rPr>
              <a:t>eat</a:t>
            </a:r>
            <a:r>
              <a:rPr b="0" lang="en-GB" sz="2800" spc="-12" strike="noStrike">
                <a:solidFill>
                  <a:srgbClr val="000000"/>
                </a:solidFill>
                <a:latin typeface="Seravek"/>
                <a:ea typeface="Calibri"/>
              </a:rPr>
              <a:t> </a:t>
            </a:r>
            <a:r>
              <a:rPr b="0" lang="en-GB" sz="2800" spc="-12" strike="noStrike">
                <a:solidFill>
                  <a:srgbClr val="00adef"/>
                </a:solidFill>
                <a:latin typeface="Seravek"/>
                <a:ea typeface="Calibri"/>
              </a:rPr>
              <a:t>of every tree of the garden’?”</a:t>
            </a:r>
            <a:r>
              <a:rPr b="0" lang="en-GB" sz="2800" spc="-12" strike="noStrike">
                <a:solidFill>
                  <a:srgbClr val="000000"/>
                </a:solidFill>
                <a:latin typeface="Seravek"/>
                <a:ea typeface="Calibri"/>
              </a:rPr>
              <a:t> </a:t>
            </a:r>
            <a:endParaRPr b="0" lang="en-US" sz="2800" spc="-1" strike="noStrike">
              <a:latin typeface="Seravek"/>
              <a:ea typeface="Calibri"/>
            </a:endParaRPr>
          </a:p>
        </p:txBody>
      </p:sp>
    </p:spTree>
  </p:cSld>
</p:notes>
</file>

<file path=ppt/notesSlides/notesSlide2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2" name="PlaceHolder 1"/>
          <p:cNvSpPr>
            <a:spLocks noGrp="1"/>
          </p:cNvSpPr>
          <p:nvPr>
            <p:ph type="sldImg"/>
          </p:nvPr>
        </p:nvSpPr>
        <p:spPr>
          <a:xfrm>
            <a:off x="533520" y="764280"/>
            <a:ext cx="6704640" cy="3771360"/>
          </a:xfrm>
          <a:prstGeom prst="rect">
            <a:avLst/>
          </a:prstGeom>
        </p:spPr>
      </p:sp>
      <p:sp>
        <p:nvSpPr>
          <p:cNvPr id="223" name="PlaceHolder 2"/>
          <p:cNvSpPr>
            <a:spLocks noGrp="1"/>
          </p:cNvSpPr>
          <p:nvPr>
            <p:ph type="body"/>
          </p:nvPr>
        </p:nvSpPr>
        <p:spPr>
          <a:xfrm>
            <a:off x="457200" y="4777560"/>
            <a:ext cx="6858000" cy="4525920"/>
          </a:xfrm>
          <a:prstGeom prst="rect">
            <a:avLst/>
          </a:prstGeom>
        </p:spPr>
        <p:txBody>
          <a:bodyPr lIns="0" rIns="0" tIns="0" bIns="0">
            <a:noAutofit/>
          </a:bodyPr>
          <a:p>
            <a:pPr>
              <a:lnSpc>
                <a:spcPct val="100000"/>
              </a:lnSpc>
            </a:pPr>
            <a:r>
              <a:rPr b="0" lang="en-GB" sz="2800" spc="-1" strike="noStrike">
                <a:solidFill>
                  <a:srgbClr val="000000"/>
                </a:solidFill>
                <a:latin typeface="Seravek"/>
                <a:ea typeface="Calibri"/>
              </a:rPr>
              <a:t>   </a:t>
            </a:r>
            <a:r>
              <a:rPr b="0" lang="en-GB" sz="2800" spc="-1" strike="noStrike">
                <a:solidFill>
                  <a:srgbClr val="000000"/>
                </a:solidFill>
                <a:latin typeface="Seravek"/>
                <a:ea typeface="Calibri"/>
              </a:rPr>
              <a:t>Satan tried to make it look like God was holding something back from Adam and Eve, so they couldn’t become as wise and powerful as He is. He said that he had eaten the fruit, and it even made him able to talk! He wanted Eve to doubt God’s wisdom and love and to believe that good would come to her by breaking God’s law.  </a:t>
            </a:r>
            <a:r>
              <a:rPr b="0" lang="en-GB" sz="2800" spc="-1" strike="noStrike">
                <a:solidFill>
                  <a:srgbClr val="d12229"/>
                </a:solidFill>
                <a:latin typeface="Seravek"/>
                <a:ea typeface="Calibri"/>
              </a:rPr>
              <a:t>What did Eve respond to the serpent?</a:t>
            </a:r>
            <a:endParaRPr b="0" lang="en-GB" sz="2800" spc="-1" strike="noStrike">
              <a:latin typeface="Seravek"/>
              <a:ea typeface="Calibri"/>
            </a:endParaRPr>
          </a:p>
        </p:txBody>
      </p:sp>
    </p:spTree>
  </p:cSld>
</p:notes>
</file>

<file path=ppt/notesSlides/notesSlide2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4" name="PlaceHolder 1"/>
          <p:cNvSpPr>
            <a:spLocks noGrp="1"/>
          </p:cNvSpPr>
          <p:nvPr>
            <p:ph type="sldImg"/>
          </p:nvPr>
        </p:nvSpPr>
        <p:spPr>
          <a:xfrm>
            <a:off x="533520" y="764280"/>
            <a:ext cx="6704640" cy="3771360"/>
          </a:xfrm>
          <a:prstGeom prst="rect">
            <a:avLst/>
          </a:prstGeom>
        </p:spPr>
      </p:sp>
      <p:sp>
        <p:nvSpPr>
          <p:cNvPr id="225" name="PlaceHolder 2"/>
          <p:cNvSpPr>
            <a:spLocks noGrp="1"/>
          </p:cNvSpPr>
          <p:nvPr>
            <p:ph type="body"/>
          </p:nvPr>
        </p:nvSpPr>
        <p:spPr>
          <a:xfrm>
            <a:off x="457200" y="4777560"/>
            <a:ext cx="6858000" cy="4525920"/>
          </a:xfrm>
          <a:prstGeom prst="rect">
            <a:avLst/>
          </a:prstGeom>
        </p:spPr>
        <p:txBody>
          <a:bodyPr lIns="0" rIns="0" tIns="0" bIns="0">
            <a:noAutofit/>
          </a:bodyPr>
          <a:p>
            <a:pPr>
              <a:lnSpc>
                <a:spcPct val="100000"/>
              </a:lnSpc>
            </a:pPr>
            <a:r>
              <a:rPr b="1" lang="en-GB" sz="2800" spc="-12" strike="noStrike">
                <a:solidFill>
                  <a:srgbClr val="24408e"/>
                </a:solidFill>
                <a:latin typeface="Seravek"/>
                <a:ea typeface="Calibri"/>
              </a:rPr>
              <a:t>Genesis 3:2,3</a:t>
            </a:r>
            <a:endParaRPr b="0" lang="en-US" sz="2800" spc="-1" strike="noStrike">
              <a:latin typeface="Seravek"/>
              <a:ea typeface="Calibri"/>
            </a:endParaRPr>
          </a:p>
          <a:p>
            <a:pPr>
              <a:lnSpc>
                <a:spcPct val="100000"/>
              </a:lnSpc>
            </a:pPr>
            <a:r>
              <a:rPr b="0" lang="en-GB" sz="2800" spc="-12" strike="noStrike">
                <a:solidFill>
                  <a:srgbClr val="00adef"/>
                </a:solidFill>
                <a:latin typeface="Seravek"/>
                <a:ea typeface="Calibri"/>
              </a:rPr>
              <a:t>   </a:t>
            </a:r>
            <a:r>
              <a:rPr b="0" lang="en-GB" sz="2800" spc="-12" strike="noStrike">
                <a:solidFill>
                  <a:srgbClr val="00adef"/>
                </a:solidFill>
                <a:latin typeface="Seravek"/>
                <a:ea typeface="Calibri"/>
              </a:rPr>
              <a:t>And the woman said to the serpent, “We may eat the fruit of the trees of the garden; (3) but of the fruit of the tree which is in the midst of the garden, God has said, ‘You shall not</a:t>
            </a:r>
            <a:r>
              <a:rPr b="0" lang="en-GB" sz="2800" spc="-12" strike="noStrike">
                <a:solidFill>
                  <a:srgbClr val="000000"/>
                </a:solidFill>
                <a:latin typeface="Seravek"/>
                <a:ea typeface="Calibri"/>
              </a:rPr>
              <a:t> </a:t>
            </a:r>
            <a:r>
              <a:rPr b="1" lang="en-GB" sz="2800" spc="-12" strike="noStrike">
                <a:solidFill>
                  <a:srgbClr val="24408e"/>
                </a:solidFill>
                <a:latin typeface="Seravek"/>
                <a:ea typeface="Calibri"/>
              </a:rPr>
              <a:t>eat</a:t>
            </a:r>
            <a:r>
              <a:rPr b="1" lang="en-GB" sz="2800" spc="-12" strike="noStrike">
                <a:solidFill>
                  <a:srgbClr val="000000"/>
                </a:solidFill>
                <a:latin typeface="Seravek"/>
                <a:ea typeface="Calibri"/>
              </a:rPr>
              <a:t> </a:t>
            </a:r>
            <a:r>
              <a:rPr b="0" lang="en-GB" sz="2800" spc="-12" strike="noStrike">
                <a:solidFill>
                  <a:srgbClr val="00adef"/>
                </a:solidFill>
                <a:latin typeface="Seravek"/>
                <a:ea typeface="Calibri"/>
              </a:rPr>
              <a:t>it, nor shall you touch it, lest you </a:t>
            </a:r>
            <a:r>
              <a:rPr b="1" lang="en-GB" sz="2800" spc="-12" strike="noStrike">
                <a:solidFill>
                  <a:srgbClr val="24408e"/>
                </a:solidFill>
                <a:latin typeface="Seravek"/>
                <a:ea typeface="Calibri"/>
              </a:rPr>
              <a:t>die</a:t>
            </a:r>
            <a:r>
              <a:rPr b="0" lang="en-GB" sz="2800" spc="-12" strike="noStrike">
                <a:solidFill>
                  <a:srgbClr val="000000"/>
                </a:solidFill>
                <a:latin typeface="Seravek"/>
                <a:ea typeface="Seravek"/>
              </a:rPr>
              <a:t>.</a:t>
            </a:r>
            <a:r>
              <a:rPr b="0" lang="en-GB" sz="2800" spc="-12" strike="noStrike">
                <a:solidFill>
                  <a:srgbClr val="000000"/>
                </a:solidFill>
                <a:latin typeface="Seravek"/>
                <a:ea typeface="Calibri"/>
              </a:rPr>
              <a:t>’”</a:t>
            </a:r>
            <a:endParaRPr b="0" lang="en-US" sz="2800" spc="-1" strike="noStrike">
              <a:latin typeface="Seravek"/>
              <a:ea typeface="Calibri"/>
            </a:endParaRPr>
          </a:p>
        </p:txBody>
      </p:sp>
    </p:spTree>
  </p:cSld>
</p:notes>
</file>

<file path=ppt/notesSlides/notesSlide2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6" name="PlaceHolder 1"/>
          <p:cNvSpPr>
            <a:spLocks noGrp="1"/>
          </p:cNvSpPr>
          <p:nvPr>
            <p:ph type="sldImg"/>
          </p:nvPr>
        </p:nvSpPr>
        <p:spPr>
          <a:xfrm>
            <a:off x="533520" y="764280"/>
            <a:ext cx="6704640" cy="3771360"/>
          </a:xfrm>
          <a:prstGeom prst="rect">
            <a:avLst/>
          </a:prstGeom>
        </p:spPr>
      </p:sp>
      <p:sp>
        <p:nvSpPr>
          <p:cNvPr id="227" name="PlaceHolder 2"/>
          <p:cNvSpPr>
            <a:spLocks noGrp="1"/>
          </p:cNvSpPr>
          <p:nvPr>
            <p:ph type="body"/>
          </p:nvPr>
        </p:nvSpPr>
        <p:spPr>
          <a:xfrm>
            <a:off x="457200" y="4777560"/>
            <a:ext cx="6858000" cy="4525920"/>
          </a:xfrm>
          <a:prstGeom prst="rect">
            <a:avLst/>
          </a:prstGeom>
        </p:spPr>
        <p:txBody>
          <a:bodyPr lIns="0" rIns="0" tIns="0" bIns="0">
            <a:noAutofit/>
          </a:bodyPr>
          <a:p>
            <a:pPr>
              <a:lnSpc>
                <a:spcPct val="100000"/>
              </a:lnSpc>
            </a:pPr>
            <a:r>
              <a:rPr b="0" lang="en-GB" sz="2800" spc="-1" strike="noStrike">
                <a:solidFill>
                  <a:srgbClr val="000000"/>
                </a:solidFill>
                <a:latin typeface="Seravek"/>
                <a:ea typeface="Calibri"/>
              </a:rPr>
              <a:t>   </a:t>
            </a:r>
            <a:r>
              <a:rPr b="0" lang="en-GB" sz="2800" spc="-1" strike="noStrike">
                <a:solidFill>
                  <a:srgbClr val="000000"/>
                </a:solidFill>
                <a:latin typeface="Seravek"/>
                <a:ea typeface="Calibri"/>
              </a:rPr>
              <a:t>At that tree, Satan began his effort to deceive the whole world. </a:t>
            </a:r>
            <a:r>
              <a:rPr b="0" lang="en-GB" sz="2800" spc="-1" strike="noStrike">
                <a:solidFill>
                  <a:srgbClr val="d12229"/>
                </a:solidFill>
                <a:latin typeface="Seravek"/>
                <a:ea typeface="Calibri"/>
              </a:rPr>
              <a:t>What was the devil’s first lie?</a:t>
            </a:r>
            <a:endParaRPr b="0" lang="en-GB" sz="2800" spc="-1" strike="noStrike">
              <a:latin typeface="Seravek"/>
              <a:ea typeface="Calibri"/>
            </a:endParaRPr>
          </a:p>
        </p:txBody>
      </p:sp>
    </p:spTree>
  </p:cSld>
</p:notes>
</file>

<file path=ppt/notesSlides/notesSlide2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8" name="PlaceHolder 1"/>
          <p:cNvSpPr>
            <a:spLocks noGrp="1"/>
          </p:cNvSpPr>
          <p:nvPr>
            <p:ph type="sldImg"/>
          </p:nvPr>
        </p:nvSpPr>
        <p:spPr>
          <a:xfrm>
            <a:off x="533520" y="764280"/>
            <a:ext cx="6704640" cy="3771360"/>
          </a:xfrm>
          <a:prstGeom prst="rect">
            <a:avLst/>
          </a:prstGeom>
        </p:spPr>
      </p:sp>
      <p:sp>
        <p:nvSpPr>
          <p:cNvPr id="229" name="PlaceHolder 2"/>
          <p:cNvSpPr>
            <a:spLocks noGrp="1"/>
          </p:cNvSpPr>
          <p:nvPr>
            <p:ph type="body"/>
          </p:nvPr>
        </p:nvSpPr>
        <p:spPr>
          <a:xfrm>
            <a:off x="457200" y="4777560"/>
            <a:ext cx="6858000" cy="4525920"/>
          </a:xfrm>
          <a:prstGeom prst="rect">
            <a:avLst/>
          </a:prstGeom>
        </p:spPr>
        <p:txBody>
          <a:bodyPr lIns="0" rIns="0" tIns="0" bIns="0">
            <a:noAutofit/>
          </a:bodyPr>
          <a:p>
            <a:r>
              <a:rPr b="1" i="1" lang="en-GB" sz="2000" spc="-1" strike="noStrike">
                <a:solidFill>
                  <a:srgbClr val="24408e"/>
                </a:solidFill>
                <a:latin typeface="Seravek"/>
                <a:ea typeface="Seravek"/>
              </a:rPr>
              <a:t>  </a:t>
            </a:r>
            <a:r>
              <a:rPr b="0" lang="en-GB" sz="2800" spc="-12" strike="noStrike">
                <a:solidFill>
                  <a:srgbClr val="00adef"/>
                </a:solidFill>
                <a:latin typeface="Seravek"/>
                <a:ea typeface="Calibri"/>
              </a:rPr>
              <a:t> </a:t>
            </a:r>
            <a:r>
              <a:rPr b="1" lang="en-GB" sz="2800" spc="-12" strike="noStrike">
                <a:solidFill>
                  <a:srgbClr val="3465a4"/>
                </a:solidFill>
                <a:latin typeface="Seravek"/>
                <a:ea typeface="Calibri"/>
              </a:rPr>
              <a:t>Genesis 3:4,5</a:t>
            </a:r>
            <a:r>
              <a:rPr b="0" lang="en-GB" sz="2800" spc="-12" strike="noStrike">
                <a:solidFill>
                  <a:srgbClr val="24408e"/>
                </a:solidFill>
                <a:latin typeface="Seravek"/>
                <a:ea typeface="Calibri"/>
              </a:rPr>
              <a:t> </a:t>
            </a:r>
            <a:endParaRPr b="0" lang="en-US" sz="2800" spc="-1" strike="noStrike">
              <a:latin typeface="Arial"/>
            </a:endParaRPr>
          </a:p>
          <a:p>
            <a:r>
              <a:rPr b="1" i="1" lang="en-GB" sz="2800" spc="-12" strike="noStrike">
                <a:solidFill>
                  <a:srgbClr val="24408e"/>
                </a:solidFill>
                <a:latin typeface="Seravek"/>
                <a:ea typeface="Calibri"/>
              </a:rPr>
              <a:t>     </a:t>
            </a:r>
            <a:r>
              <a:rPr b="0" lang="en-GB" sz="2800" spc="-12" strike="noStrike">
                <a:solidFill>
                  <a:srgbClr val="00adef"/>
                </a:solidFill>
                <a:latin typeface="Seravek"/>
                <a:ea typeface="Seravek"/>
              </a:rPr>
              <a:t>Then the serpent said to the woman, “You will </a:t>
            </a:r>
            <a:r>
              <a:rPr b="1" lang="en-GB" sz="2800" spc="-12" strike="noStrike">
                <a:solidFill>
                  <a:srgbClr val="24408e"/>
                </a:solidFill>
                <a:latin typeface="Seravek"/>
                <a:ea typeface="Seravek Medium"/>
              </a:rPr>
              <a:t>not surely die</a:t>
            </a:r>
            <a:r>
              <a:rPr b="0" lang="en-GB" sz="2800" spc="-12" strike="noStrike">
                <a:solidFill>
                  <a:srgbClr val="24408e"/>
                </a:solidFill>
                <a:latin typeface="Seravek"/>
                <a:ea typeface="Seravek Medium"/>
              </a:rPr>
              <a:t>.</a:t>
            </a:r>
            <a:r>
              <a:rPr b="0" lang="en-GB" sz="2800" spc="-12" strike="noStrike">
                <a:solidFill>
                  <a:srgbClr val="000000"/>
                </a:solidFill>
                <a:latin typeface="Seravek"/>
                <a:ea typeface="Seravek"/>
              </a:rPr>
              <a:t> </a:t>
            </a:r>
            <a:r>
              <a:rPr b="0" lang="en-GB" sz="2800" spc="-12" strike="noStrike">
                <a:solidFill>
                  <a:srgbClr val="000000"/>
                </a:solidFill>
                <a:latin typeface="Seravek"/>
                <a:ea typeface="Calibri"/>
              </a:rPr>
              <a:t> </a:t>
            </a:r>
            <a:r>
              <a:rPr b="0" lang="en-GB" sz="2800" spc="-12" strike="noStrike">
                <a:solidFill>
                  <a:srgbClr val="00adef"/>
                </a:solidFill>
                <a:latin typeface="Seravek"/>
                <a:ea typeface="Calibri"/>
              </a:rPr>
              <a:t>(5) For God knows that in the day you eat of it your eyes will be opened, and you will be like God, knowing good and evil.”</a:t>
            </a:r>
            <a:r>
              <a:rPr b="0" lang="en-GB" sz="2000" spc="-12" strike="noStrike">
                <a:solidFill>
                  <a:srgbClr val="00adef"/>
                </a:solidFill>
                <a:latin typeface="Seravek"/>
                <a:ea typeface="Seravek"/>
              </a:rPr>
              <a:t>.</a:t>
            </a:r>
            <a:endParaRPr b="0" lang="en-US" sz="2000" spc="-1" strike="noStrike">
              <a:latin typeface="Arial"/>
            </a:endParaRPr>
          </a:p>
        </p:txBody>
      </p:sp>
    </p:spTree>
  </p:cSld>
</p:notes>
</file>

<file path=ppt/notesSlides/notesSlide3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0" name="PlaceHolder 1"/>
          <p:cNvSpPr>
            <a:spLocks noGrp="1"/>
          </p:cNvSpPr>
          <p:nvPr>
            <p:ph type="sldImg"/>
          </p:nvPr>
        </p:nvSpPr>
        <p:spPr>
          <a:xfrm>
            <a:off x="533520" y="764280"/>
            <a:ext cx="6704640" cy="3771360"/>
          </a:xfrm>
          <a:prstGeom prst="rect">
            <a:avLst/>
          </a:prstGeom>
        </p:spPr>
      </p:sp>
      <p:sp>
        <p:nvSpPr>
          <p:cNvPr id="231" name="PlaceHolder 2"/>
          <p:cNvSpPr>
            <a:spLocks noGrp="1"/>
          </p:cNvSpPr>
          <p:nvPr>
            <p:ph type="body"/>
          </p:nvPr>
        </p:nvSpPr>
        <p:spPr>
          <a:xfrm>
            <a:off x="457200" y="4777560"/>
            <a:ext cx="6858000" cy="4525920"/>
          </a:xfrm>
          <a:prstGeom prst="rect">
            <a:avLst/>
          </a:prstGeom>
        </p:spPr>
        <p:txBody>
          <a:bodyPr lIns="0" rIns="0" tIns="0" bIns="0">
            <a:noAutofit/>
          </a:bodyPr>
          <a:p>
            <a:pPr>
              <a:lnSpc>
                <a:spcPct val="100000"/>
              </a:lnSpc>
            </a:pPr>
            <a:r>
              <a:rPr b="0" lang="en-GB" sz="2800" spc="-1" strike="noStrike">
                <a:solidFill>
                  <a:srgbClr val="000000"/>
                </a:solidFill>
                <a:latin typeface="Seravek"/>
                <a:ea typeface="Calibri"/>
              </a:rPr>
              <a:t>   </a:t>
            </a:r>
            <a:r>
              <a:rPr b="0" lang="en-GB" sz="2800" spc="-1" strike="noStrike">
                <a:solidFill>
                  <a:srgbClr val="000000"/>
                </a:solidFill>
                <a:latin typeface="Seravek"/>
                <a:ea typeface="Calibri"/>
              </a:rPr>
              <a:t>Satan wants people to think that by disobeying God, they will learn and experience wonderful things. Some think they can find God inside themselves, but this is wrong. </a:t>
            </a:r>
            <a:r>
              <a:rPr b="0" lang="en-GB" sz="2800" spc="-1" strike="noStrike">
                <a:solidFill>
                  <a:srgbClr val="d12229"/>
                </a:solidFill>
                <a:latin typeface="Seravek"/>
                <a:ea typeface="Calibri"/>
              </a:rPr>
              <a:t>Instead of believing God, what did Eve do next?</a:t>
            </a:r>
            <a:endParaRPr b="0" lang="en-GB" sz="2800" spc="-1" strike="noStrike">
              <a:latin typeface="Seravek"/>
              <a:ea typeface="Calibri"/>
            </a:endParaRPr>
          </a:p>
        </p:txBody>
      </p:sp>
    </p:spTree>
  </p:cSld>
</p:notes>
</file>

<file path=ppt/notesSlides/notesSlide3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2" name="PlaceHolder 1"/>
          <p:cNvSpPr>
            <a:spLocks noGrp="1"/>
          </p:cNvSpPr>
          <p:nvPr>
            <p:ph type="sldImg"/>
          </p:nvPr>
        </p:nvSpPr>
        <p:spPr>
          <a:xfrm>
            <a:off x="533520" y="764280"/>
            <a:ext cx="6704640" cy="3771360"/>
          </a:xfrm>
          <a:prstGeom prst="rect">
            <a:avLst/>
          </a:prstGeom>
        </p:spPr>
      </p:sp>
      <p:sp>
        <p:nvSpPr>
          <p:cNvPr id="233" name="PlaceHolder 2"/>
          <p:cNvSpPr>
            <a:spLocks noGrp="1"/>
          </p:cNvSpPr>
          <p:nvPr>
            <p:ph type="body"/>
          </p:nvPr>
        </p:nvSpPr>
        <p:spPr>
          <a:xfrm>
            <a:off x="457200" y="4777560"/>
            <a:ext cx="6858000" cy="4525920"/>
          </a:xfrm>
          <a:prstGeom prst="rect">
            <a:avLst/>
          </a:prstGeom>
        </p:spPr>
        <p:txBody>
          <a:bodyPr lIns="0" rIns="0" tIns="0" bIns="0">
            <a:noAutofit/>
          </a:bodyPr>
          <a:p>
            <a:r>
              <a:rPr b="1" i="1" lang="en-GB" sz="2000" spc="-1" strike="noStrike">
                <a:solidFill>
                  <a:srgbClr val="24408e"/>
                </a:solidFill>
                <a:latin typeface="Seravek"/>
                <a:ea typeface="Seravek"/>
              </a:rPr>
              <a:t> </a:t>
            </a:r>
            <a:r>
              <a:rPr b="1" lang="en-GB" sz="2000" spc="-1" strike="noStrike">
                <a:solidFill>
                  <a:srgbClr val="24408e"/>
                </a:solidFill>
                <a:latin typeface="Seravek"/>
                <a:ea typeface="Seravek"/>
              </a:rPr>
              <a:t>  </a:t>
            </a:r>
            <a:r>
              <a:rPr b="1" lang="en-GB" sz="2800" spc="-12" strike="noStrike">
                <a:solidFill>
                  <a:srgbClr val="000000"/>
                </a:solidFill>
                <a:latin typeface="Seravek"/>
                <a:ea typeface="Calibri"/>
              </a:rPr>
              <a:t> </a:t>
            </a:r>
            <a:r>
              <a:rPr b="1" lang="en-GB" sz="2800" spc="-12" strike="noStrike">
                <a:solidFill>
                  <a:srgbClr val="24408e"/>
                </a:solidFill>
                <a:latin typeface="Seravek"/>
                <a:ea typeface="Calibri"/>
              </a:rPr>
              <a:t>Genesis 3:6,7</a:t>
            </a:r>
            <a:endParaRPr b="0" lang="en-US" sz="2800" spc="-1" strike="noStrike">
              <a:latin typeface="Arial"/>
            </a:endParaRPr>
          </a:p>
          <a:p>
            <a:r>
              <a:rPr b="1" lang="en-GB" sz="2800" spc="-12" strike="noStrike">
                <a:solidFill>
                  <a:srgbClr val="24408e"/>
                </a:solidFill>
                <a:latin typeface="Seravek"/>
                <a:ea typeface="Calibri"/>
              </a:rPr>
              <a:t>      </a:t>
            </a:r>
            <a:r>
              <a:rPr b="0" lang="en-GB" sz="2800" spc="-12" strike="noStrike">
                <a:solidFill>
                  <a:srgbClr val="00adef"/>
                </a:solidFill>
                <a:latin typeface="Seravek"/>
                <a:ea typeface="Calibri"/>
              </a:rPr>
              <a:t>So when the woman saw that the tree was good for food, that it was</a:t>
            </a:r>
            <a:r>
              <a:rPr b="1" lang="en-GB" sz="2800" spc="-12" strike="noStrike">
                <a:solidFill>
                  <a:srgbClr val="000000"/>
                </a:solidFill>
                <a:latin typeface="Seravek"/>
                <a:ea typeface="Calibri"/>
              </a:rPr>
              <a:t> </a:t>
            </a:r>
            <a:r>
              <a:rPr b="1" lang="en-GB" sz="2800" spc="-12" strike="noStrike">
                <a:solidFill>
                  <a:srgbClr val="24408e"/>
                </a:solidFill>
                <a:latin typeface="Seravek"/>
                <a:ea typeface="Calibri"/>
              </a:rPr>
              <a:t>pleasant</a:t>
            </a:r>
            <a:r>
              <a:rPr b="1" lang="en-GB" sz="2800" spc="-12" strike="noStrike">
                <a:solidFill>
                  <a:srgbClr val="000000"/>
                </a:solidFill>
                <a:latin typeface="Seravek"/>
                <a:ea typeface="Calibri"/>
              </a:rPr>
              <a:t> </a:t>
            </a:r>
            <a:r>
              <a:rPr b="0" lang="en-GB" sz="2800" spc="-12" strike="noStrike">
                <a:solidFill>
                  <a:srgbClr val="00adef"/>
                </a:solidFill>
                <a:latin typeface="Seravek"/>
                <a:ea typeface="Calibri"/>
              </a:rPr>
              <a:t>to the eyes, and a tree desirable to make one wise, she took of its fruit and</a:t>
            </a:r>
            <a:r>
              <a:rPr b="1" lang="en-GB" sz="2800" spc="-12" strike="noStrike">
                <a:solidFill>
                  <a:srgbClr val="00adef"/>
                </a:solidFill>
                <a:latin typeface="Seravek"/>
                <a:ea typeface="Calibri"/>
              </a:rPr>
              <a:t> </a:t>
            </a:r>
            <a:r>
              <a:rPr b="1" lang="en-GB" sz="2800" spc="-12" strike="noStrike">
                <a:solidFill>
                  <a:srgbClr val="24408e"/>
                </a:solidFill>
                <a:latin typeface="Seravek"/>
                <a:ea typeface="Calibri"/>
              </a:rPr>
              <a:t>ate.</a:t>
            </a:r>
            <a:r>
              <a:rPr b="1" lang="en-GB" sz="2800" spc="-12" strike="noStrike">
                <a:solidFill>
                  <a:srgbClr val="00adef"/>
                </a:solidFill>
                <a:latin typeface="Seravek"/>
                <a:ea typeface="Calibri"/>
              </a:rPr>
              <a:t> </a:t>
            </a:r>
            <a:r>
              <a:rPr b="0" lang="en-GB" sz="2800" spc="-12" strike="noStrike">
                <a:solidFill>
                  <a:srgbClr val="00adef"/>
                </a:solidFill>
                <a:latin typeface="Seravek"/>
                <a:ea typeface="Calibri"/>
              </a:rPr>
              <a:t>She also gave to her husband with her, and he ate. (7) Then the eyes of both of them were opened, and they knew that they were naked; and they sewed fig leaves together and made themselves coverings. </a:t>
            </a:r>
            <a:endParaRPr b="0" lang="en-US" sz="2800" spc="-1" strike="noStrike">
              <a:latin typeface="Arial"/>
            </a:endParaRPr>
          </a:p>
        </p:txBody>
      </p:sp>
    </p:spTree>
  </p:cSld>
</p:notes>
</file>

<file path=ppt/notesSlides/notesSlide3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4" name="PlaceHolder 1"/>
          <p:cNvSpPr>
            <a:spLocks noGrp="1"/>
          </p:cNvSpPr>
          <p:nvPr>
            <p:ph type="sldImg"/>
          </p:nvPr>
        </p:nvSpPr>
        <p:spPr>
          <a:xfrm>
            <a:off x="533520" y="764280"/>
            <a:ext cx="6704640" cy="3771360"/>
          </a:xfrm>
          <a:prstGeom prst="rect">
            <a:avLst/>
          </a:prstGeom>
        </p:spPr>
      </p:sp>
      <p:sp>
        <p:nvSpPr>
          <p:cNvPr id="235" name="PlaceHolder 2"/>
          <p:cNvSpPr>
            <a:spLocks noGrp="1"/>
          </p:cNvSpPr>
          <p:nvPr>
            <p:ph type="body"/>
          </p:nvPr>
        </p:nvSpPr>
        <p:spPr>
          <a:xfrm>
            <a:off x="457200" y="4777560"/>
            <a:ext cx="6858000" cy="4525920"/>
          </a:xfrm>
          <a:prstGeom prst="rect">
            <a:avLst/>
          </a:prstGeom>
        </p:spPr>
        <p:txBody>
          <a:bodyPr lIns="0" rIns="0" tIns="0" bIns="0">
            <a:noAutofit/>
          </a:bodyPr>
          <a:p>
            <a:pPr>
              <a:lnSpc>
                <a:spcPct val="100000"/>
              </a:lnSpc>
            </a:pPr>
            <a:r>
              <a:rPr b="0" lang="en-GB" sz="2800" spc="-1" strike="noStrike">
                <a:solidFill>
                  <a:srgbClr val="000000"/>
                </a:solidFill>
                <a:latin typeface="Seravek"/>
                <a:ea typeface="Calibri"/>
              </a:rPr>
              <a:t>   </a:t>
            </a:r>
            <a:r>
              <a:rPr b="0" lang="en-GB" sz="2800" spc="-1" strike="noStrike">
                <a:solidFill>
                  <a:srgbClr val="000000"/>
                </a:solidFill>
                <a:latin typeface="Seravek"/>
                <a:ea typeface="Calibri"/>
              </a:rPr>
              <a:t>Eve imagined that she was becoming wiser. She was excited to share the fruit with Adam. He knew that Eve had sinned, but he couldn’t stand the thought of being separated from her, so he quickly ate the fruit. Soon he felt terrified, cold, guilty, and naked. He dreaded what would happen next. </a:t>
            </a:r>
            <a:r>
              <a:rPr b="0" lang="en-GB" sz="2800" spc="-1" strike="noStrike">
                <a:solidFill>
                  <a:srgbClr val="d12229"/>
                </a:solidFill>
                <a:latin typeface="Seravek"/>
                <a:ea typeface="Calibri"/>
              </a:rPr>
              <a:t>What did Adam and Eve do once they had disobeyed?</a:t>
            </a:r>
            <a:endParaRPr b="0" lang="en-GB" sz="2800" spc="-1" strike="noStrike">
              <a:latin typeface="Seravek"/>
              <a:ea typeface="Calibri"/>
            </a:endParaRPr>
          </a:p>
        </p:txBody>
      </p:sp>
    </p:spTree>
  </p:cSld>
</p:notes>
</file>

<file path=ppt/notesSlides/notesSlide3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6" name="PlaceHolder 1"/>
          <p:cNvSpPr>
            <a:spLocks noGrp="1"/>
          </p:cNvSpPr>
          <p:nvPr>
            <p:ph type="sldImg"/>
          </p:nvPr>
        </p:nvSpPr>
        <p:spPr>
          <a:xfrm>
            <a:off x="533520" y="764280"/>
            <a:ext cx="6704640" cy="3771360"/>
          </a:xfrm>
          <a:prstGeom prst="rect">
            <a:avLst/>
          </a:prstGeom>
        </p:spPr>
      </p:sp>
      <p:sp>
        <p:nvSpPr>
          <p:cNvPr id="237" name="PlaceHolder 2"/>
          <p:cNvSpPr>
            <a:spLocks noGrp="1"/>
          </p:cNvSpPr>
          <p:nvPr>
            <p:ph type="body"/>
          </p:nvPr>
        </p:nvSpPr>
        <p:spPr>
          <a:xfrm>
            <a:off x="457200" y="4777560"/>
            <a:ext cx="6858000" cy="4525920"/>
          </a:xfrm>
          <a:prstGeom prst="rect">
            <a:avLst/>
          </a:prstGeom>
        </p:spPr>
        <p:txBody>
          <a:bodyPr lIns="0" rIns="0" tIns="0" bIns="0">
            <a:noAutofit/>
          </a:bodyPr>
          <a:p>
            <a:r>
              <a:rPr b="1" i="1" lang="en-GB" sz="2800" spc="-1" strike="noStrike">
                <a:solidFill>
                  <a:srgbClr val="24408e"/>
                </a:solidFill>
                <a:latin typeface="Seravek"/>
                <a:ea typeface="Seravek"/>
              </a:rPr>
              <a:t>  </a:t>
            </a:r>
            <a:r>
              <a:rPr b="1" i="1" lang="en-GB" sz="2800" spc="-12" strike="noStrike">
                <a:solidFill>
                  <a:srgbClr val="000000"/>
                </a:solidFill>
                <a:latin typeface="Seravek"/>
                <a:ea typeface="Calibri"/>
              </a:rPr>
              <a:t> </a:t>
            </a:r>
            <a:r>
              <a:rPr b="1" lang="en-GB" sz="2800" spc="-12" strike="noStrike">
                <a:solidFill>
                  <a:srgbClr val="24408e"/>
                </a:solidFill>
                <a:latin typeface="Seravek"/>
                <a:ea typeface="Calibri"/>
              </a:rPr>
              <a:t>Genesis 3:8</a:t>
            </a:r>
            <a:endParaRPr b="0" lang="en-US" sz="2800" spc="-1" strike="noStrike">
              <a:latin typeface="Arial"/>
            </a:endParaRPr>
          </a:p>
          <a:p>
            <a:r>
              <a:rPr b="0" lang="en-GB" sz="2800" spc="-12" strike="noStrike">
                <a:solidFill>
                  <a:srgbClr val="24408e"/>
                </a:solidFill>
                <a:latin typeface="Seravek"/>
                <a:ea typeface="Calibri"/>
              </a:rPr>
              <a:t>      </a:t>
            </a:r>
            <a:r>
              <a:rPr b="0" lang="en-GB" sz="2800" spc="-12" strike="noStrike">
                <a:solidFill>
                  <a:srgbClr val="00adef"/>
                </a:solidFill>
                <a:latin typeface="Seravek"/>
                <a:ea typeface="Calibri"/>
              </a:rPr>
              <a:t>And they heard the sound of the LORD God walking in the garden in the cool of the day, and Adam and his wife</a:t>
            </a:r>
            <a:r>
              <a:rPr b="0" lang="en-GB" sz="2800" spc="-12" strike="noStrike">
                <a:solidFill>
                  <a:srgbClr val="000000"/>
                </a:solidFill>
                <a:latin typeface="Seravek"/>
                <a:ea typeface="Calibri"/>
              </a:rPr>
              <a:t> </a:t>
            </a:r>
            <a:r>
              <a:rPr b="1" lang="en-GB" sz="2800" spc="-12" strike="noStrike">
                <a:solidFill>
                  <a:srgbClr val="24408e"/>
                </a:solidFill>
                <a:latin typeface="Seravek"/>
                <a:ea typeface="Calibri"/>
              </a:rPr>
              <a:t>hid</a:t>
            </a:r>
            <a:r>
              <a:rPr b="0" lang="en-GB" sz="2800" spc="-12" strike="noStrike">
                <a:solidFill>
                  <a:srgbClr val="000000"/>
                </a:solidFill>
                <a:latin typeface="Seravek"/>
                <a:ea typeface="Calibri"/>
              </a:rPr>
              <a:t> </a:t>
            </a:r>
            <a:r>
              <a:rPr b="0" lang="en-GB" sz="2800" spc="-12" strike="noStrike">
                <a:solidFill>
                  <a:srgbClr val="00adef"/>
                </a:solidFill>
                <a:latin typeface="Seravek"/>
                <a:ea typeface="Calibri"/>
              </a:rPr>
              <a:t>themselves from the presence of the LORD God among the trees of the garden.</a:t>
            </a:r>
            <a:endParaRPr b="0" lang="en-US" sz="2800" spc="-1" strike="noStrike">
              <a:latin typeface="Arial"/>
            </a:endParaRPr>
          </a:p>
        </p:txBody>
      </p:sp>
    </p:spTree>
  </p:cSld>
</p:notes>
</file>

<file path=ppt/notesSlides/notesSlide3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8" name="PlaceHolder 1"/>
          <p:cNvSpPr>
            <a:spLocks noGrp="1"/>
          </p:cNvSpPr>
          <p:nvPr>
            <p:ph type="sldImg"/>
          </p:nvPr>
        </p:nvSpPr>
        <p:spPr>
          <a:xfrm>
            <a:off x="533520" y="764280"/>
            <a:ext cx="6704640" cy="3771360"/>
          </a:xfrm>
          <a:prstGeom prst="rect">
            <a:avLst/>
          </a:prstGeom>
        </p:spPr>
      </p:sp>
      <p:sp>
        <p:nvSpPr>
          <p:cNvPr id="239" name="PlaceHolder 2"/>
          <p:cNvSpPr>
            <a:spLocks noGrp="1"/>
          </p:cNvSpPr>
          <p:nvPr>
            <p:ph type="body"/>
          </p:nvPr>
        </p:nvSpPr>
        <p:spPr>
          <a:xfrm>
            <a:off x="457200" y="4777560"/>
            <a:ext cx="6858000" cy="4525920"/>
          </a:xfrm>
          <a:prstGeom prst="rect">
            <a:avLst/>
          </a:prstGeom>
        </p:spPr>
        <p:txBody>
          <a:bodyPr lIns="0" rIns="0" tIns="0" bIns="0">
            <a:noAutofit/>
          </a:bodyPr>
          <a:p>
            <a:pPr>
              <a:lnSpc>
                <a:spcPct val="100000"/>
              </a:lnSpc>
            </a:pPr>
            <a:r>
              <a:rPr b="0" lang="en-GB" sz="2800" spc="-1" strike="noStrike">
                <a:solidFill>
                  <a:srgbClr val="000000"/>
                </a:solidFill>
                <a:latin typeface="Seravek"/>
                <a:ea typeface="Calibri"/>
              </a:rPr>
              <a:t>   </a:t>
            </a:r>
            <a:r>
              <a:rPr b="0" lang="en-GB" sz="2800" spc="-1" strike="noStrike">
                <a:solidFill>
                  <a:srgbClr val="000000"/>
                </a:solidFill>
                <a:latin typeface="Seravek"/>
                <a:ea typeface="Calibri"/>
              </a:rPr>
              <a:t>Always before, Adam and Eve had joyfully looked forward to their  visits with God. Now, filled with shame and guilt, they fled in terror and tried to hide deep in the garden. </a:t>
            </a:r>
            <a:r>
              <a:rPr b="0" lang="en-GB" sz="2800" spc="-1" strike="noStrike">
                <a:solidFill>
                  <a:srgbClr val="d12229"/>
                </a:solidFill>
                <a:latin typeface="Seravek"/>
                <a:ea typeface="Calibri"/>
              </a:rPr>
              <a:t>What does sin do to our relationship with God?</a:t>
            </a:r>
            <a:endParaRPr b="0" lang="en-GB" sz="2800" spc="-1" strike="noStrike">
              <a:latin typeface="Seravek"/>
              <a:ea typeface="Calibri"/>
            </a:endParaRPr>
          </a:p>
        </p:txBody>
      </p:sp>
    </p:spTree>
  </p:cSld>
</p:notes>
</file>

<file path=ppt/notesSlides/notesSlide3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0" name="PlaceHolder 1"/>
          <p:cNvSpPr>
            <a:spLocks noGrp="1"/>
          </p:cNvSpPr>
          <p:nvPr>
            <p:ph type="sldImg"/>
          </p:nvPr>
        </p:nvSpPr>
        <p:spPr>
          <a:xfrm>
            <a:off x="533520" y="764280"/>
            <a:ext cx="6704640" cy="3771360"/>
          </a:xfrm>
          <a:prstGeom prst="rect">
            <a:avLst/>
          </a:prstGeom>
        </p:spPr>
      </p:sp>
      <p:sp>
        <p:nvSpPr>
          <p:cNvPr id="241" name="PlaceHolder 2"/>
          <p:cNvSpPr>
            <a:spLocks noGrp="1"/>
          </p:cNvSpPr>
          <p:nvPr>
            <p:ph type="body"/>
          </p:nvPr>
        </p:nvSpPr>
        <p:spPr>
          <a:xfrm>
            <a:off x="457200" y="4777560"/>
            <a:ext cx="6858000" cy="4525920"/>
          </a:xfrm>
          <a:prstGeom prst="rect">
            <a:avLst/>
          </a:prstGeom>
        </p:spPr>
        <p:txBody>
          <a:bodyPr lIns="0" rIns="0" tIns="0" bIns="0">
            <a:noAutofit/>
          </a:bodyPr>
          <a:p>
            <a:r>
              <a:rPr b="1" lang="en-GB" sz="2800" spc="-12" strike="noStrike">
                <a:solidFill>
                  <a:srgbClr val="00adef"/>
                </a:solidFill>
                <a:latin typeface="Seravek"/>
                <a:ea typeface="Seravek"/>
              </a:rPr>
              <a:t>   </a:t>
            </a:r>
            <a:r>
              <a:rPr b="1" lang="en-GB" sz="2800" spc="-12" strike="noStrike">
                <a:solidFill>
                  <a:srgbClr val="24408e"/>
                </a:solidFill>
                <a:latin typeface="Seravek"/>
                <a:ea typeface="Seravek"/>
              </a:rPr>
              <a:t>Isaiah 59:1-2</a:t>
            </a:r>
            <a:r>
              <a:rPr b="1" lang="en-GB" sz="2800" spc="-12" strike="noStrike">
                <a:solidFill>
                  <a:srgbClr val="00adef"/>
                </a:solidFill>
                <a:latin typeface="Seravek"/>
                <a:ea typeface="Seravek"/>
              </a:rPr>
              <a:t> </a:t>
            </a:r>
            <a:endParaRPr b="0" lang="en-US" sz="2800" spc="-1" strike="noStrike">
              <a:latin typeface="Seravek"/>
            </a:endParaRPr>
          </a:p>
          <a:p>
            <a:r>
              <a:rPr b="1" lang="en-GB" sz="2800" spc="-12" strike="noStrike">
                <a:solidFill>
                  <a:srgbClr val="00adef"/>
                </a:solidFill>
                <a:latin typeface="Seravek"/>
                <a:ea typeface="Seravek"/>
              </a:rPr>
              <a:t>     </a:t>
            </a:r>
            <a:r>
              <a:rPr b="0" lang="en-GB" sz="2800" spc="-12" strike="noStrike">
                <a:solidFill>
                  <a:srgbClr val="00adef"/>
                </a:solidFill>
                <a:latin typeface="Seravek"/>
                <a:ea typeface="Seravek"/>
              </a:rPr>
              <a:t>But your iniquities have </a:t>
            </a:r>
            <a:r>
              <a:rPr b="1" lang="en-GB" sz="2800" spc="-12" strike="noStrike">
                <a:solidFill>
                  <a:srgbClr val="3465a4"/>
                </a:solidFill>
                <a:latin typeface="Seravek"/>
                <a:ea typeface="Seravek Medium"/>
              </a:rPr>
              <a:t>separated</a:t>
            </a:r>
            <a:r>
              <a:rPr b="0" lang="en-GB" sz="2800" spc="-12" strike="noStrike">
                <a:solidFill>
                  <a:srgbClr val="00adef"/>
                </a:solidFill>
                <a:latin typeface="Seravek"/>
                <a:ea typeface="Seravek"/>
              </a:rPr>
              <a:t> you from your God; and your sins have hidden His face from you, so that He will not hear.</a:t>
            </a:r>
            <a:r>
              <a:rPr b="0" lang="en-GB" sz="2800" spc="-12" strike="noStrike">
                <a:solidFill>
                  <a:srgbClr val="00adef"/>
                </a:solidFill>
                <a:latin typeface="Seravek"/>
                <a:ea typeface="Seravek"/>
              </a:rPr>
              <a:t>.</a:t>
            </a:r>
            <a:endParaRPr b="0" lang="en-US" sz="2800" spc="-1" strike="noStrike">
              <a:latin typeface="Seravek"/>
            </a:endParaRPr>
          </a:p>
        </p:txBody>
      </p:sp>
    </p:spTree>
  </p:cSld>
</p:notes>
</file>

<file path=ppt/notesSlides/notesSlide3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2" name="PlaceHolder 1"/>
          <p:cNvSpPr>
            <a:spLocks noGrp="1"/>
          </p:cNvSpPr>
          <p:nvPr>
            <p:ph type="sldImg"/>
          </p:nvPr>
        </p:nvSpPr>
        <p:spPr>
          <a:xfrm>
            <a:off x="533520" y="764280"/>
            <a:ext cx="6704640" cy="3771360"/>
          </a:xfrm>
          <a:prstGeom prst="rect">
            <a:avLst/>
          </a:prstGeom>
        </p:spPr>
      </p:sp>
      <p:sp>
        <p:nvSpPr>
          <p:cNvPr id="243" name="PlaceHolder 2"/>
          <p:cNvSpPr>
            <a:spLocks noGrp="1"/>
          </p:cNvSpPr>
          <p:nvPr>
            <p:ph type="body"/>
          </p:nvPr>
        </p:nvSpPr>
        <p:spPr>
          <a:xfrm>
            <a:off x="457200" y="4777560"/>
            <a:ext cx="6858000" cy="4525920"/>
          </a:xfrm>
          <a:prstGeom prst="rect">
            <a:avLst/>
          </a:prstGeom>
        </p:spPr>
        <p:txBody>
          <a:bodyPr lIns="0" rIns="0" tIns="0" bIns="0">
            <a:noAutofit/>
          </a:bodyPr>
          <a:p>
            <a:pPr>
              <a:lnSpc>
                <a:spcPct val="100000"/>
              </a:lnSpc>
            </a:pPr>
            <a:r>
              <a:rPr b="0" lang="en-GB" sz="2800" spc="-1" strike="noStrike">
                <a:solidFill>
                  <a:srgbClr val="000000"/>
                </a:solidFill>
                <a:latin typeface="Seravek"/>
                <a:ea typeface="Calibri"/>
              </a:rPr>
              <a:t>   </a:t>
            </a:r>
            <a:r>
              <a:rPr b="0" lang="en-GB" sz="2800" spc="-1" strike="noStrike">
                <a:solidFill>
                  <a:srgbClr val="000000"/>
                </a:solidFill>
                <a:latin typeface="Seravek"/>
                <a:ea typeface="Calibri"/>
              </a:rPr>
              <a:t>After they disobeyed God, Adam and Eve would be more attracted to sin and have less power to resist it. It would be easier for them to sin again, cutting themselves off from God and His blessings. </a:t>
            </a:r>
            <a:r>
              <a:rPr b="0" lang="en-GB" sz="2800" spc="-1" strike="noStrike">
                <a:solidFill>
                  <a:srgbClr val="d12229"/>
                </a:solidFill>
                <a:latin typeface="Seravek"/>
                <a:ea typeface="Calibri"/>
              </a:rPr>
              <a:t>What is sin?</a:t>
            </a:r>
            <a:endParaRPr b="0" lang="en-GB" sz="2800" spc="-1" strike="noStrike">
              <a:latin typeface="Seravek"/>
              <a:ea typeface="Calibri"/>
            </a:endParaRPr>
          </a:p>
        </p:txBody>
      </p:sp>
    </p:spTree>
  </p:cSld>
</p:notes>
</file>

<file path=ppt/notesSlides/notesSlide3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4" name="PlaceHolder 1"/>
          <p:cNvSpPr>
            <a:spLocks noGrp="1"/>
          </p:cNvSpPr>
          <p:nvPr>
            <p:ph type="sldImg"/>
          </p:nvPr>
        </p:nvSpPr>
        <p:spPr>
          <a:xfrm>
            <a:off x="533520" y="764280"/>
            <a:ext cx="6704640" cy="3771360"/>
          </a:xfrm>
          <a:prstGeom prst="rect">
            <a:avLst/>
          </a:prstGeom>
        </p:spPr>
      </p:sp>
      <p:sp>
        <p:nvSpPr>
          <p:cNvPr id="245" name="PlaceHolder 2"/>
          <p:cNvSpPr>
            <a:spLocks noGrp="1"/>
          </p:cNvSpPr>
          <p:nvPr>
            <p:ph type="body"/>
          </p:nvPr>
        </p:nvSpPr>
        <p:spPr>
          <a:xfrm>
            <a:off x="457200" y="4777560"/>
            <a:ext cx="6858000" cy="4525920"/>
          </a:xfrm>
          <a:prstGeom prst="rect">
            <a:avLst/>
          </a:prstGeom>
        </p:spPr>
        <p:txBody>
          <a:bodyPr lIns="0" rIns="0" tIns="0" bIns="0">
            <a:noAutofit/>
          </a:bodyPr>
          <a:p>
            <a:pPr>
              <a:lnSpc>
                <a:spcPct val="120000"/>
              </a:lnSpc>
            </a:pPr>
            <a:r>
              <a:rPr b="1" lang="en-GB" sz="2800" spc="-12" strike="noStrike">
                <a:solidFill>
                  <a:srgbClr val="24408e"/>
                </a:solidFill>
                <a:latin typeface="Seravek"/>
                <a:ea typeface="Calibri"/>
              </a:rPr>
              <a:t>I John 3:4</a:t>
            </a:r>
            <a:endParaRPr b="0" lang="en-US" sz="2800" spc="-1" strike="noStrike">
              <a:latin typeface="Seravek"/>
              <a:ea typeface="Calibri"/>
            </a:endParaRPr>
          </a:p>
          <a:p>
            <a:pPr>
              <a:lnSpc>
                <a:spcPct val="120000"/>
              </a:lnSpc>
            </a:pPr>
            <a:r>
              <a:rPr b="1" lang="en-GB" sz="2800" spc="-12" strike="noStrike">
                <a:solidFill>
                  <a:srgbClr val="24408e"/>
                </a:solidFill>
                <a:latin typeface="Seravek"/>
                <a:ea typeface="Calibri"/>
              </a:rPr>
              <a:t>   </a:t>
            </a:r>
            <a:r>
              <a:rPr b="0" lang="en-GB" sz="2800" spc="-12" strike="noStrike">
                <a:solidFill>
                  <a:srgbClr val="00adef"/>
                </a:solidFill>
                <a:latin typeface="Seravek"/>
                <a:ea typeface="Calibri"/>
              </a:rPr>
              <a:t>Whoever commits sin also commits</a:t>
            </a:r>
            <a:r>
              <a:rPr b="1" lang="en-GB" sz="2800" spc="-12" strike="noStrike">
                <a:solidFill>
                  <a:srgbClr val="000000"/>
                </a:solidFill>
                <a:latin typeface="Seravek"/>
                <a:ea typeface="Calibri"/>
              </a:rPr>
              <a:t> </a:t>
            </a:r>
            <a:r>
              <a:rPr b="1" lang="en-GB" sz="2800" spc="-12" strike="noStrike">
                <a:solidFill>
                  <a:srgbClr val="24408e"/>
                </a:solidFill>
                <a:latin typeface="Seravek"/>
                <a:ea typeface="Calibri"/>
              </a:rPr>
              <a:t>lawlessness</a:t>
            </a:r>
            <a:r>
              <a:rPr b="0" lang="en-GB" sz="2800" spc="-12" strike="noStrike">
                <a:solidFill>
                  <a:srgbClr val="00adef"/>
                </a:solidFill>
                <a:latin typeface="Seravek"/>
                <a:ea typeface="Calibri"/>
              </a:rPr>
              <a:t>, and sin is</a:t>
            </a:r>
            <a:r>
              <a:rPr b="1" lang="en-GB" sz="2800" spc="-12" strike="noStrike">
                <a:solidFill>
                  <a:srgbClr val="00adef"/>
                </a:solidFill>
                <a:latin typeface="Seravek"/>
                <a:ea typeface="Calibri"/>
              </a:rPr>
              <a:t> </a:t>
            </a:r>
            <a:r>
              <a:rPr b="1" lang="en-GB" sz="2800" spc="-12" strike="noStrike">
                <a:solidFill>
                  <a:srgbClr val="24408e"/>
                </a:solidFill>
                <a:latin typeface="Seravek"/>
                <a:ea typeface="Calibri"/>
              </a:rPr>
              <a:t>lawlessness</a:t>
            </a:r>
            <a:r>
              <a:rPr b="1" lang="en-GB" sz="2800" spc="-12" strike="noStrike">
                <a:solidFill>
                  <a:srgbClr val="000000"/>
                </a:solidFill>
                <a:latin typeface="Seravek"/>
                <a:ea typeface="Seravek"/>
              </a:rPr>
              <a:t>.</a:t>
            </a:r>
            <a:endParaRPr b="0" lang="en-US" sz="2800" spc="-1" strike="noStrike">
              <a:latin typeface="Seravek"/>
              <a:ea typeface="Calibri"/>
            </a:endParaRPr>
          </a:p>
        </p:txBody>
      </p:sp>
    </p:spTree>
  </p:cSld>
</p:notes>
</file>

<file path=ppt/notesSlides/notesSlide3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6" name="PlaceHolder 1"/>
          <p:cNvSpPr>
            <a:spLocks noGrp="1"/>
          </p:cNvSpPr>
          <p:nvPr>
            <p:ph type="sldImg"/>
          </p:nvPr>
        </p:nvSpPr>
        <p:spPr>
          <a:xfrm>
            <a:off x="533520" y="764280"/>
            <a:ext cx="6704640" cy="3771360"/>
          </a:xfrm>
          <a:prstGeom prst="rect">
            <a:avLst/>
          </a:prstGeom>
        </p:spPr>
      </p:sp>
      <p:sp>
        <p:nvSpPr>
          <p:cNvPr id="247" name="PlaceHolder 2"/>
          <p:cNvSpPr>
            <a:spLocks noGrp="1"/>
          </p:cNvSpPr>
          <p:nvPr>
            <p:ph type="body"/>
          </p:nvPr>
        </p:nvSpPr>
        <p:spPr>
          <a:xfrm>
            <a:off x="457200" y="4777560"/>
            <a:ext cx="6858000" cy="4525920"/>
          </a:xfrm>
          <a:prstGeom prst="rect">
            <a:avLst/>
          </a:prstGeom>
        </p:spPr>
        <p:txBody>
          <a:bodyPr lIns="0" rIns="0" tIns="0" bIns="0">
            <a:noAutofit/>
          </a:bodyPr>
          <a:p>
            <a:pPr>
              <a:lnSpc>
                <a:spcPct val="100000"/>
              </a:lnSpc>
            </a:pPr>
            <a:r>
              <a:rPr b="0" lang="en-GB" sz="2800" spc="-1" strike="noStrike">
                <a:solidFill>
                  <a:srgbClr val="000000"/>
                </a:solidFill>
                <a:latin typeface="Seravek"/>
                <a:ea typeface="Calibri"/>
              </a:rPr>
              <a:t>   </a:t>
            </a:r>
            <a:r>
              <a:rPr b="0" lang="en-GB" sz="2800" spc="-1" strike="noStrike">
                <a:solidFill>
                  <a:srgbClr val="000000"/>
                </a:solidFill>
                <a:latin typeface="Seravek"/>
                <a:ea typeface="Calibri"/>
              </a:rPr>
              <a:t>Satan’s plan was to destroy all law. Sin is breaking God’s perfect law, disobeying His rules for life. God’s law protects us from the pain and evil that results from sin. Sin separates us from God, from life, from happiness and peace. All through heaven, there was sadness for the ruin sin had caused.  But God’s love for us is stronger than death. </a:t>
            </a:r>
            <a:r>
              <a:rPr b="0" lang="en-GB" sz="2800" spc="-1" strike="noStrike">
                <a:solidFill>
                  <a:srgbClr val="d12229"/>
                </a:solidFill>
                <a:latin typeface="Seravek"/>
                <a:ea typeface="Calibri"/>
              </a:rPr>
              <a:t>What plan did God make?</a:t>
            </a:r>
            <a:endParaRPr b="0" lang="en-GB" sz="2800" spc="-1" strike="noStrike">
              <a:latin typeface="Seravek"/>
              <a:ea typeface="Calibri"/>
            </a:endParaRPr>
          </a:p>
        </p:txBody>
      </p:sp>
    </p:spTree>
  </p:cSld>
</p:notes>
</file>

<file path=ppt/notesSlides/notesSlide3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8" name="PlaceHolder 1"/>
          <p:cNvSpPr>
            <a:spLocks noGrp="1"/>
          </p:cNvSpPr>
          <p:nvPr>
            <p:ph type="sldImg"/>
          </p:nvPr>
        </p:nvSpPr>
        <p:spPr>
          <a:xfrm>
            <a:off x="533520" y="764280"/>
            <a:ext cx="6704640" cy="3771360"/>
          </a:xfrm>
          <a:prstGeom prst="rect">
            <a:avLst/>
          </a:prstGeom>
        </p:spPr>
      </p:sp>
      <p:sp>
        <p:nvSpPr>
          <p:cNvPr id="249" name="PlaceHolder 2"/>
          <p:cNvSpPr>
            <a:spLocks noGrp="1"/>
          </p:cNvSpPr>
          <p:nvPr>
            <p:ph type="body"/>
          </p:nvPr>
        </p:nvSpPr>
        <p:spPr>
          <a:xfrm>
            <a:off x="457200" y="4777560"/>
            <a:ext cx="6858000" cy="4525920"/>
          </a:xfrm>
          <a:prstGeom prst="rect">
            <a:avLst/>
          </a:prstGeom>
        </p:spPr>
        <p:txBody>
          <a:bodyPr lIns="0" rIns="0" tIns="0" bIns="0">
            <a:noAutofit/>
          </a:bodyPr>
          <a:p>
            <a:pPr>
              <a:lnSpc>
                <a:spcPct val="100000"/>
              </a:lnSpc>
            </a:pPr>
            <a:r>
              <a:rPr b="1" lang="en-GB" sz="2800" spc="-12" strike="noStrike">
                <a:solidFill>
                  <a:srgbClr val="24408e"/>
                </a:solidFill>
                <a:latin typeface="Seravek"/>
                <a:ea typeface="Calibri"/>
              </a:rPr>
              <a:t>John 3:16</a:t>
            </a:r>
            <a:endParaRPr b="0" lang="en-US" sz="2800" spc="-1" strike="noStrike">
              <a:latin typeface="Seravek"/>
              <a:ea typeface="Calibri"/>
            </a:endParaRPr>
          </a:p>
          <a:p>
            <a:pPr>
              <a:lnSpc>
                <a:spcPct val="100000"/>
              </a:lnSpc>
            </a:pPr>
            <a:r>
              <a:rPr b="0" lang="en-GB" sz="2800" spc="-12" strike="noStrike">
                <a:solidFill>
                  <a:srgbClr val="24408e"/>
                </a:solidFill>
                <a:latin typeface="Seravek"/>
                <a:ea typeface="Calibri"/>
              </a:rPr>
              <a:t>   </a:t>
            </a:r>
            <a:r>
              <a:rPr b="0" lang="en-GB" sz="2800" spc="-12" strike="noStrike">
                <a:solidFill>
                  <a:srgbClr val="00adef"/>
                </a:solidFill>
                <a:latin typeface="Seravek"/>
                <a:ea typeface="Calibri"/>
              </a:rPr>
              <a:t>For God so loved the world that He</a:t>
            </a:r>
            <a:r>
              <a:rPr b="1" lang="en-GB" sz="2800" spc="-12" strike="noStrike">
                <a:solidFill>
                  <a:srgbClr val="000000"/>
                </a:solidFill>
                <a:latin typeface="Seravek"/>
                <a:ea typeface="Calibri"/>
              </a:rPr>
              <a:t> </a:t>
            </a:r>
            <a:r>
              <a:rPr b="1" lang="en-GB" sz="2800" spc="-12" strike="noStrike">
                <a:solidFill>
                  <a:srgbClr val="24408e"/>
                </a:solidFill>
                <a:latin typeface="Seravek"/>
                <a:ea typeface="Calibri"/>
              </a:rPr>
              <a:t>gave</a:t>
            </a:r>
            <a:r>
              <a:rPr b="1" lang="en-GB" sz="2800" spc="-12" strike="noStrike">
                <a:solidFill>
                  <a:srgbClr val="000000"/>
                </a:solidFill>
                <a:latin typeface="Seravek"/>
                <a:ea typeface="Calibri"/>
              </a:rPr>
              <a:t> </a:t>
            </a:r>
            <a:r>
              <a:rPr b="1" lang="en-GB" sz="2800" spc="-12" strike="noStrike">
                <a:solidFill>
                  <a:srgbClr val="00adef"/>
                </a:solidFill>
                <a:latin typeface="Seravek"/>
                <a:ea typeface="Calibri"/>
              </a:rPr>
              <a:t>His </a:t>
            </a:r>
            <a:r>
              <a:rPr b="0" lang="en-GB" sz="2800" spc="-12" strike="noStrike">
                <a:solidFill>
                  <a:srgbClr val="00adef"/>
                </a:solidFill>
                <a:latin typeface="Seravek"/>
                <a:ea typeface="Calibri"/>
              </a:rPr>
              <a:t>only begotten Son, that whoever believes in Him should not</a:t>
            </a:r>
            <a:r>
              <a:rPr b="1" lang="en-GB" sz="2800" spc="-12" strike="noStrike">
                <a:solidFill>
                  <a:srgbClr val="000000"/>
                </a:solidFill>
                <a:latin typeface="Seravek"/>
                <a:ea typeface="Calibri"/>
              </a:rPr>
              <a:t> </a:t>
            </a:r>
            <a:r>
              <a:rPr b="1" lang="en-GB" sz="2800" spc="-12" strike="noStrike">
                <a:solidFill>
                  <a:srgbClr val="24408e"/>
                </a:solidFill>
                <a:latin typeface="Seravek"/>
                <a:ea typeface="Calibri"/>
              </a:rPr>
              <a:t>perish</a:t>
            </a:r>
            <a:r>
              <a:rPr b="1" lang="en-GB" sz="2800" spc="-12" strike="noStrike">
                <a:solidFill>
                  <a:srgbClr val="000000"/>
                </a:solidFill>
                <a:latin typeface="Seravek"/>
                <a:ea typeface="Calibri"/>
              </a:rPr>
              <a:t> </a:t>
            </a:r>
            <a:r>
              <a:rPr b="0" lang="en-GB" sz="2800" spc="-12" strike="noStrike">
                <a:solidFill>
                  <a:srgbClr val="00adef"/>
                </a:solidFill>
                <a:latin typeface="Seravek"/>
                <a:ea typeface="Calibri"/>
              </a:rPr>
              <a:t>but have everlasting</a:t>
            </a:r>
            <a:r>
              <a:rPr b="1" lang="en-GB" sz="2800" spc="-12" strike="noStrike">
                <a:solidFill>
                  <a:srgbClr val="000000"/>
                </a:solidFill>
                <a:latin typeface="Seravek"/>
                <a:ea typeface="Calibri"/>
              </a:rPr>
              <a:t> </a:t>
            </a:r>
            <a:r>
              <a:rPr b="1" lang="en-GB" sz="2800" spc="-12" strike="noStrike">
                <a:solidFill>
                  <a:srgbClr val="24408e"/>
                </a:solidFill>
                <a:latin typeface="Seravek"/>
                <a:ea typeface="Calibri"/>
              </a:rPr>
              <a:t>life</a:t>
            </a:r>
            <a:r>
              <a:rPr b="1" lang="en-GB" sz="2800" spc="-12" strike="noStrike">
                <a:solidFill>
                  <a:srgbClr val="000000"/>
                </a:solidFill>
                <a:latin typeface="Seravek"/>
                <a:ea typeface="Seravek"/>
              </a:rPr>
              <a:t>.</a:t>
            </a:r>
            <a:endParaRPr b="0" lang="en-US" sz="2800" spc="-1" strike="noStrike">
              <a:latin typeface="Seravek"/>
              <a:ea typeface="Calibri"/>
            </a:endParaRPr>
          </a:p>
        </p:txBody>
      </p:sp>
    </p:spTree>
  </p:cSld>
</p:notes>
</file>

<file path=ppt/notesSlides/notesSlide4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0" name="PlaceHolder 1"/>
          <p:cNvSpPr>
            <a:spLocks noGrp="1"/>
          </p:cNvSpPr>
          <p:nvPr>
            <p:ph type="sldImg"/>
          </p:nvPr>
        </p:nvSpPr>
        <p:spPr>
          <a:xfrm>
            <a:off x="533520" y="764280"/>
            <a:ext cx="6704640" cy="3771360"/>
          </a:xfrm>
          <a:prstGeom prst="rect">
            <a:avLst/>
          </a:prstGeom>
        </p:spPr>
      </p:sp>
      <p:sp>
        <p:nvSpPr>
          <p:cNvPr id="251" name="PlaceHolder 2"/>
          <p:cNvSpPr>
            <a:spLocks noGrp="1"/>
          </p:cNvSpPr>
          <p:nvPr>
            <p:ph type="body"/>
          </p:nvPr>
        </p:nvSpPr>
        <p:spPr>
          <a:xfrm>
            <a:off x="457200" y="4777560"/>
            <a:ext cx="6858000" cy="4525920"/>
          </a:xfrm>
          <a:prstGeom prst="rect">
            <a:avLst/>
          </a:prstGeom>
        </p:spPr>
        <p:txBody>
          <a:bodyPr lIns="0" rIns="0" tIns="0" bIns="0">
            <a:noAutofit/>
          </a:bodyPr>
          <a:p>
            <a:pPr>
              <a:lnSpc>
                <a:spcPct val="100000"/>
              </a:lnSpc>
            </a:pPr>
            <a:r>
              <a:rPr b="0" lang="en-GB" sz="2800" spc="-1" strike="noStrike">
                <a:solidFill>
                  <a:srgbClr val="000000"/>
                </a:solidFill>
                <a:latin typeface="Seravek"/>
                <a:ea typeface="Calibri"/>
              </a:rPr>
              <a:t>   </a:t>
            </a:r>
            <a:r>
              <a:rPr b="0" lang="en-GB" sz="2800" spc="-1" strike="noStrike">
                <a:solidFill>
                  <a:srgbClr val="000000"/>
                </a:solidFill>
                <a:latin typeface="Seravek"/>
                <a:ea typeface="Calibri"/>
              </a:rPr>
              <a:t>Jesus came to save us from the power of sin and death. His death is our hope of eternal life! Forever it will be a mystery how Jesus could leave the joy and glory and purity of heaven to come down to live and work in a world with sinful people; how He could have so much sympathy and love for sinners when He hates sin so much.  </a:t>
            </a:r>
            <a:r>
              <a:rPr b="0" lang="en-GB" sz="2800" spc="-1" strike="noStrike">
                <a:solidFill>
                  <a:srgbClr val="d12229"/>
                </a:solidFill>
                <a:latin typeface="Seravek"/>
                <a:ea typeface="Calibri"/>
              </a:rPr>
              <a:t>Was Jesus tempted like we are?</a:t>
            </a:r>
            <a:endParaRPr b="0" lang="en-GB" sz="2800" spc="-1" strike="noStrike">
              <a:latin typeface="Seravek"/>
              <a:ea typeface="Calibri"/>
            </a:endParaRPr>
          </a:p>
        </p:txBody>
      </p:sp>
    </p:spTree>
  </p:cSld>
</p:notes>
</file>

<file path=ppt/notesSlides/notesSlide4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2" name="PlaceHolder 1"/>
          <p:cNvSpPr>
            <a:spLocks noGrp="1"/>
          </p:cNvSpPr>
          <p:nvPr>
            <p:ph type="sldImg"/>
          </p:nvPr>
        </p:nvSpPr>
        <p:spPr>
          <a:xfrm>
            <a:off x="533520" y="764280"/>
            <a:ext cx="6704640" cy="3771360"/>
          </a:xfrm>
          <a:prstGeom prst="rect">
            <a:avLst/>
          </a:prstGeom>
        </p:spPr>
      </p:sp>
      <p:sp>
        <p:nvSpPr>
          <p:cNvPr id="253" name="PlaceHolder 2"/>
          <p:cNvSpPr>
            <a:spLocks noGrp="1"/>
          </p:cNvSpPr>
          <p:nvPr>
            <p:ph type="body"/>
          </p:nvPr>
        </p:nvSpPr>
        <p:spPr>
          <a:xfrm>
            <a:off x="457200" y="4777560"/>
            <a:ext cx="6858000" cy="4525920"/>
          </a:xfrm>
          <a:prstGeom prst="rect">
            <a:avLst/>
          </a:prstGeom>
        </p:spPr>
        <p:txBody>
          <a:bodyPr lIns="0" rIns="0" tIns="0" bIns="0">
            <a:noAutofit/>
          </a:bodyPr>
          <a:p>
            <a:pPr marL="216000" indent="-216000">
              <a:lnSpc>
                <a:spcPct val="100000"/>
              </a:lnSpc>
            </a:pPr>
            <a:r>
              <a:rPr b="1" i="1" lang="en-GB" sz="2800" spc="-1" strike="noStrike">
                <a:solidFill>
                  <a:srgbClr val="24408e"/>
                </a:solidFill>
                <a:latin typeface="Seravek"/>
                <a:ea typeface="Seravek"/>
              </a:rPr>
              <a:t>  </a:t>
            </a:r>
            <a:r>
              <a:rPr b="1" i="1" lang="en-GB" sz="2800" spc="-12" strike="noStrike">
                <a:solidFill>
                  <a:srgbClr val="000000"/>
                </a:solidFill>
                <a:latin typeface="Seravek"/>
                <a:ea typeface="Calibri"/>
              </a:rPr>
              <a:t> </a:t>
            </a:r>
            <a:r>
              <a:rPr b="1" lang="en-GB" sz="2800" spc="-12" strike="noStrike">
                <a:solidFill>
                  <a:srgbClr val="24408e"/>
                </a:solidFill>
                <a:latin typeface="Seravek"/>
                <a:ea typeface="Calibri"/>
              </a:rPr>
              <a:t>Hebrews 4:15</a:t>
            </a:r>
            <a:endParaRPr b="0" lang="en-US" sz="2800" spc="-1" strike="noStrike">
              <a:latin typeface="Arial"/>
            </a:endParaRPr>
          </a:p>
          <a:p>
            <a:pPr marL="216000" indent="-216000">
              <a:lnSpc>
                <a:spcPct val="100000"/>
              </a:lnSpc>
            </a:pPr>
            <a:r>
              <a:rPr b="1" lang="en-GB" sz="2800" spc="-12" strike="noStrike">
                <a:solidFill>
                  <a:srgbClr val="24408e"/>
                </a:solidFill>
                <a:latin typeface="Seravek"/>
                <a:ea typeface="Calibri"/>
              </a:rPr>
              <a:t>   </a:t>
            </a:r>
            <a:r>
              <a:rPr b="0" lang="en-GB" sz="2800" spc="-12" strike="noStrike">
                <a:solidFill>
                  <a:srgbClr val="24408e"/>
                </a:solidFill>
                <a:latin typeface="Seravek"/>
                <a:ea typeface="Calibri"/>
              </a:rPr>
              <a:t>   </a:t>
            </a:r>
            <a:r>
              <a:rPr b="0" lang="en-GB" sz="2800" spc="-12" strike="noStrike">
                <a:solidFill>
                  <a:srgbClr val="00adef"/>
                </a:solidFill>
                <a:latin typeface="Seravek"/>
                <a:ea typeface="Calibri"/>
              </a:rPr>
              <a:t>For we do not have a High Priest who cannot </a:t>
            </a:r>
            <a:r>
              <a:rPr b="1" lang="en-GB" sz="2800" spc="-12" strike="noStrike">
                <a:solidFill>
                  <a:srgbClr val="24408e"/>
                </a:solidFill>
                <a:latin typeface="Seravek"/>
                <a:ea typeface="Calibri"/>
              </a:rPr>
              <a:t>sympathize</a:t>
            </a:r>
            <a:r>
              <a:rPr b="1" lang="en-GB" sz="2800" spc="-12" strike="noStrike">
                <a:solidFill>
                  <a:srgbClr val="00adef"/>
                </a:solidFill>
                <a:latin typeface="Seravek"/>
                <a:ea typeface="Calibri"/>
              </a:rPr>
              <a:t> </a:t>
            </a:r>
            <a:r>
              <a:rPr b="0" lang="en-GB" sz="2800" spc="-12" strike="noStrike">
                <a:solidFill>
                  <a:srgbClr val="00adef"/>
                </a:solidFill>
                <a:latin typeface="Seravek"/>
                <a:ea typeface="Calibri"/>
              </a:rPr>
              <a:t>with our weaknesses, but was in all points</a:t>
            </a:r>
            <a:r>
              <a:rPr b="1" lang="en-GB" sz="2800" spc="-12" strike="noStrike">
                <a:solidFill>
                  <a:srgbClr val="000000"/>
                </a:solidFill>
                <a:latin typeface="Seravek"/>
                <a:ea typeface="Calibri"/>
              </a:rPr>
              <a:t> </a:t>
            </a:r>
            <a:r>
              <a:rPr b="1" lang="en-GB" sz="2800" spc="-12" strike="noStrike">
                <a:solidFill>
                  <a:srgbClr val="24408e"/>
                </a:solidFill>
                <a:latin typeface="Seravek"/>
                <a:ea typeface="Calibri"/>
              </a:rPr>
              <a:t>tempted</a:t>
            </a:r>
            <a:r>
              <a:rPr b="1" lang="en-GB" sz="2800" spc="-12" strike="noStrike">
                <a:solidFill>
                  <a:srgbClr val="000000"/>
                </a:solidFill>
                <a:latin typeface="Seravek"/>
                <a:ea typeface="Calibri"/>
              </a:rPr>
              <a:t> </a:t>
            </a:r>
            <a:r>
              <a:rPr b="0" lang="en-GB" sz="2800" spc="-12" strike="noStrike">
                <a:solidFill>
                  <a:srgbClr val="00adef"/>
                </a:solidFill>
                <a:latin typeface="Seravek"/>
                <a:ea typeface="Calibri"/>
              </a:rPr>
              <a:t>as we are, yet without sin.</a:t>
            </a:r>
            <a:endParaRPr b="0" lang="en-US" sz="2800" spc="-1" strike="noStrike">
              <a:latin typeface="Arial"/>
            </a:endParaRPr>
          </a:p>
        </p:txBody>
      </p:sp>
    </p:spTree>
  </p:cSld>
</p:notes>
</file>

<file path=ppt/notesSlides/notesSlide4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4" name="PlaceHolder 1"/>
          <p:cNvSpPr>
            <a:spLocks noGrp="1"/>
          </p:cNvSpPr>
          <p:nvPr>
            <p:ph type="sldImg"/>
          </p:nvPr>
        </p:nvSpPr>
        <p:spPr>
          <a:xfrm>
            <a:off x="533520" y="764280"/>
            <a:ext cx="6704640" cy="3771360"/>
          </a:xfrm>
          <a:prstGeom prst="rect">
            <a:avLst/>
          </a:prstGeom>
        </p:spPr>
      </p:sp>
      <p:sp>
        <p:nvSpPr>
          <p:cNvPr id="255" name="PlaceHolder 2"/>
          <p:cNvSpPr>
            <a:spLocks noGrp="1"/>
          </p:cNvSpPr>
          <p:nvPr>
            <p:ph type="body"/>
          </p:nvPr>
        </p:nvSpPr>
        <p:spPr>
          <a:xfrm>
            <a:off x="457200" y="4777560"/>
            <a:ext cx="6858000" cy="4525920"/>
          </a:xfrm>
          <a:prstGeom prst="rect">
            <a:avLst/>
          </a:prstGeom>
        </p:spPr>
        <p:txBody>
          <a:bodyPr lIns="0" rIns="0" tIns="0" bIns="0">
            <a:noAutofit/>
          </a:bodyPr>
          <a:p>
            <a:pPr marL="216000" indent="-216000">
              <a:lnSpc>
                <a:spcPct val="100000"/>
              </a:lnSpc>
            </a:pPr>
            <a:r>
              <a:rPr b="0" lang="en-GB" sz="2800" spc="-1" strike="noStrike">
                <a:latin typeface="Seravek"/>
                <a:ea typeface="Minion Pro"/>
              </a:rPr>
              <a:t>      </a:t>
            </a:r>
            <a:r>
              <a:rPr b="0" lang="en-GB" sz="2800" spc="-1" strike="noStrike">
                <a:latin typeface="Seravek"/>
                <a:ea typeface="Minion Pro"/>
              </a:rPr>
              <a:t>God freely forgives us and wants to save us. We can’t earn or buy His gift of salvation. Only the life of Jesus was enough to pay the price for us. He resisted Satan’s temptations and He is able to give us divine power to overcome. </a:t>
            </a:r>
            <a:r>
              <a:rPr b="0" lang="en-GB" sz="2800" spc="-1" strike="noStrike">
                <a:solidFill>
                  <a:srgbClr val="d12229"/>
                </a:solidFill>
                <a:latin typeface="Seravek"/>
                <a:ea typeface="Minion Pro"/>
              </a:rPr>
              <a:t>How can we receive God’s free gift of salvation?</a:t>
            </a:r>
            <a:endParaRPr b="0" lang="en-US" sz="2800" spc="-1" strike="noStrike">
              <a:latin typeface="Arial"/>
            </a:endParaRPr>
          </a:p>
        </p:txBody>
      </p:sp>
    </p:spTree>
  </p:cSld>
</p:notes>
</file>

<file path=ppt/notesSlides/notesSlide4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6" name="PlaceHolder 1"/>
          <p:cNvSpPr>
            <a:spLocks noGrp="1"/>
          </p:cNvSpPr>
          <p:nvPr>
            <p:ph type="sldImg"/>
          </p:nvPr>
        </p:nvSpPr>
        <p:spPr>
          <a:xfrm>
            <a:off x="533520" y="764280"/>
            <a:ext cx="6704640" cy="3771360"/>
          </a:xfrm>
          <a:prstGeom prst="rect">
            <a:avLst/>
          </a:prstGeom>
        </p:spPr>
      </p:sp>
      <p:sp>
        <p:nvSpPr>
          <p:cNvPr id="257" name="PlaceHolder 2"/>
          <p:cNvSpPr>
            <a:spLocks noGrp="1"/>
          </p:cNvSpPr>
          <p:nvPr>
            <p:ph type="body"/>
          </p:nvPr>
        </p:nvSpPr>
        <p:spPr>
          <a:xfrm>
            <a:off x="457200" y="4777560"/>
            <a:ext cx="6858000" cy="4525920"/>
          </a:xfrm>
          <a:prstGeom prst="rect">
            <a:avLst/>
          </a:prstGeom>
        </p:spPr>
        <p:txBody>
          <a:bodyPr lIns="0" rIns="0" tIns="0" bIns="0">
            <a:noAutofit/>
          </a:bodyPr>
          <a:p>
            <a:r>
              <a:rPr b="1" lang="en-GB" sz="2800" spc="-12" strike="noStrike">
                <a:solidFill>
                  <a:srgbClr val="000000"/>
                </a:solidFill>
                <a:latin typeface="Seravek"/>
                <a:ea typeface="Calibri"/>
              </a:rPr>
              <a:t>  </a:t>
            </a:r>
            <a:r>
              <a:rPr b="1" lang="en-GB" sz="2800" spc="-12" strike="noStrike">
                <a:solidFill>
                  <a:srgbClr val="24408e"/>
                </a:solidFill>
                <a:latin typeface="Seravek"/>
                <a:ea typeface="Calibri"/>
              </a:rPr>
              <a:t> </a:t>
            </a:r>
            <a:r>
              <a:rPr b="1" lang="en-GB" sz="2800" spc="-12" strike="noStrike">
                <a:solidFill>
                  <a:srgbClr val="24408e"/>
                </a:solidFill>
                <a:latin typeface="Seravek"/>
                <a:ea typeface="Calibri"/>
              </a:rPr>
              <a:t>I John 1:9</a:t>
            </a:r>
            <a:endParaRPr b="0" lang="en-US" sz="2800" spc="-1" strike="noStrike">
              <a:latin typeface="Arial"/>
            </a:endParaRPr>
          </a:p>
          <a:p>
            <a:r>
              <a:rPr b="1" i="1" lang="en-GB" sz="2800" spc="-12" strike="noStrike">
                <a:solidFill>
                  <a:srgbClr val="24408e"/>
                </a:solidFill>
                <a:latin typeface="Seravek"/>
                <a:ea typeface="Calibri"/>
              </a:rPr>
              <a:t>     </a:t>
            </a:r>
            <a:r>
              <a:rPr b="1" lang="en-GB" sz="2800" spc="-12" strike="noStrike">
                <a:solidFill>
                  <a:srgbClr val="24408e"/>
                </a:solidFill>
                <a:latin typeface="Seravek"/>
                <a:ea typeface="Calibri"/>
              </a:rPr>
              <a:t> </a:t>
            </a:r>
            <a:r>
              <a:rPr b="0" lang="en-GB" sz="2800" spc="-12" strike="noStrike">
                <a:solidFill>
                  <a:srgbClr val="00adef"/>
                </a:solidFill>
                <a:latin typeface="Seravek"/>
                <a:ea typeface="Calibri"/>
              </a:rPr>
              <a:t>If we</a:t>
            </a:r>
            <a:r>
              <a:rPr b="0" lang="en-GB" sz="2800" spc="-12" strike="noStrike">
                <a:solidFill>
                  <a:srgbClr val="000000"/>
                </a:solidFill>
                <a:latin typeface="Seravek"/>
                <a:ea typeface="Calibri"/>
              </a:rPr>
              <a:t> </a:t>
            </a:r>
            <a:r>
              <a:rPr b="1" lang="en-GB" sz="2800" spc="-12" strike="noStrike">
                <a:solidFill>
                  <a:srgbClr val="24408e"/>
                </a:solidFill>
                <a:latin typeface="Seravek"/>
                <a:ea typeface="Calibri"/>
              </a:rPr>
              <a:t>confess</a:t>
            </a:r>
            <a:r>
              <a:rPr b="0" lang="en-GB" sz="2800" spc="-12" strike="noStrike">
                <a:solidFill>
                  <a:srgbClr val="000000"/>
                </a:solidFill>
                <a:latin typeface="Seravek"/>
                <a:ea typeface="Calibri"/>
              </a:rPr>
              <a:t> </a:t>
            </a:r>
            <a:r>
              <a:rPr b="0" lang="en-GB" sz="2800" spc="-12" strike="noStrike">
                <a:solidFill>
                  <a:srgbClr val="00adef"/>
                </a:solidFill>
                <a:latin typeface="Seravek"/>
                <a:ea typeface="Calibri"/>
              </a:rPr>
              <a:t>our sins, He is faithful and just to </a:t>
            </a:r>
            <a:r>
              <a:rPr b="1" lang="en-GB" sz="2800" spc="-12" strike="noStrike">
                <a:solidFill>
                  <a:srgbClr val="24408e"/>
                </a:solidFill>
                <a:latin typeface="Seravek"/>
                <a:ea typeface="Calibri"/>
              </a:rPr>
              <a:t>forgive</a:t>
            </a:r>
            <a:r>
              <a:rPr b="0" lang="en-GB" sz="2800" spc="-12" strike="noStrike">
                <a:solidFill>
                  <a:srgbClr val="00adef"/>
                </a:solidFill>
                <a:latin typeface="Seravek"/>
                <a:ea typeface="Calibri"/>
              </a:rPr>
              <a:t> us our sins and to </a:t>
            </a:r>
            <a:r>
              <a:rPr b="1" lang="en-GB" sz="2800" spc="-12" strike="noStrike">
                <a:solidFill>
                  <a:srgbClr val="24408e"/>
                </a:solidFill>
                <a:latin typeface="Seravek"/>
                <a:ea typeface="Calibri"/>
              </a:rPr>
              <a:t>cleanse</a:t>
            </a:r>
            <a:r>
              <a:rPr b="0" lang="en-GB" sz="2800" spc="-12" strike="noStrike">
                <a:solidFill>
                  <a:srgbClr val="000000"/>
                </a:solidFill>
                <a:latin typeface="Seravek"/>
                <a:ea typeface="Calibri"/>
              </a:rPr>
              <a:t> </a:t>
            </a:r>
            <a:r>
              <a:rPr b="0" lang="en-GB" sz="2800" spc="-12" strike="noStrike">
                <a:solidFill>
                  <a:srgbClr val="00adef"/>
                </a:solidFill>
                <a:latin typeface="Seravek"/>
                <a:ea typeface="Calibri"/>
              </a:rPr>
              <a:t>us from all unrighteousness. </a:t>
            </a:r>
            <a:r>
              <a:rPr b="0" lang="en-GB" sz="2800" spc="-12" strike="noStrike">
                <a:solidFill>
                  <a:srgbClr val="00adef"/>
                </a:solidFill>
                <a:latin typeface="Seravek"/>
                <a:ea typeface="Seravek"/>
              </a:rPr>
              <a:t>.</a:t>
            </a:r>
            <a:endParaRPr b="0" lang="en-US" sz="2800" spc="-1" strike="noStrike">
              <a:latin typeface="Arial"/>
            </a:endParaRPr>
          </a:p>
        </p:txBody>
      </p:sp>
    </p:spTree>
  </p:cSld>
</p:notes>
</file>

<file path=ppt/notesSlides/notesSlide4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8" name="PlaceHolder 1"/>
          <p:cNvSpPr>
            <a:spLocks noGrp="1"/>
          </p:cNvSpPr>
          <p:nvPr>
            <p:ph type="sldImg"/>
          </p:nvPr>
        </p:nvSpPr>
        <p:spPr>
          <a:xfrm>
            <a:off x="533520" y="764280"/>
            <a:ext cx="6704640" cy="3771360"/>
          </a:xfrm>
          <a:prstGeom prst="rect">
            <a:avLst/>
          </a:prstGeom>
        </p:spPr>
      </p:sp>
      <p:sp>
        <p:nvSpPr>
          <p:cNvPr id="259" name="PlaceHolder 2"/>
          <p:cNvSpPr>
            <a:spLocks noGrp="1"/>
          </p:cNvSpPr>
          <p:nvPr>
            <p:ph type="body"/>
          </p:nvPr>
        </p:nvSpPr>
        <p:spPr>
          <a:xfrm>
            <a:off x="457200" y="4777560"/>
            <a:ext cx="6858000" cy="4525920"/>
          </a:xfrm>
          <a:prstGeom prst="rect">
            <a:avLst/>
          </a:prstGeom>
        </p:spPr>
        <p:txBody>
          <a:bodyPr lIns="0" rIns="0" tIns="0" bIns="0">
            <a:noAutofit/>
          </a:bodyPr>
          <a:p>
            <a:pPr>
              <a:lnSpc>
                <a:spcPct val="100000"/>
              </a:lnSpc>
            </a:pPr>
            <a:r>
              <a:rPr b="0" lang="en-GB" sz="2800" spc="-1" strike="noStrike">
                <a:solidFill>
                  <a:srgbClr val="000000"/>
                </a:solidFill>
                <a:latin typeface="Seravek"/>
                <a:ea typeface="Calibri"/>
              </a:rPr>
              <a:t>   </a:t>
            </a:r>
            <a:r>
              <a:rPr b="0" lang="en-GB" sz="2800" spc="-1" strike="noStrike">
                <a:solidFill>
                  <a:srgbClr val="000000"/>
                </a:solidFill>
                <a:latin typeface="Seravek"/>
                <a:ea typeface="Calibri"/>
              </a:rPr>
              <a:t>Someday soon, justice will be met and evil will have a final end. There will be no more violence, no more ruin, no more death.  </a:t>
            </a:r>
            <a:r>
              <a:rPr b="0" lang="en-GB" sz="2800" spc="-1" strike="noStrike">
                <a:solidFill>
                  <a:srgbClr val="d12229"/>
                </a:solidFill>
                <a:latin typeface="Seravek"/>
                <a:ea typeface="Calibri"/>
              </a:rPr>
              <a:t>How will sin and Satan be destroyed?</a:t>
            </a:r>
            <a:endParaRPr b="0" lang="en-GB" sz="2800" spc="-1" strike="noStrike">
              <a:latin typeface="Seravek"/>
              <a:ea typeface="Calibri"/>
            </a:endParaRPr>
          </a:p>
        </p:txBody>
      </p:sp>
    </p:spTree>
  </p:cSld>
</p:notes>
</file>

<file path=ppt/notesSlides/notesSlide4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0" name="PlaceHolder 1"/>
          <p:cNvSpPr>
            <a:spLocks noGrp="1"/>
          </p:cNvSpPr>
          <p:nvPr>
            <p:ph type="sldImg"/>
          </p:nvPr>
        </p:nvSpPr>
        <p:spPr>
          <a:xfrm>
            <a:off x="533520" y="764280"/>
            <a:ext cx="6704640" cy="3771360"/>
          </a:xfrm>
          <a:prstGeom prst="rect">
            <a:avLst/>
          </a:prstGeom>
        </p:spPr>
      </p:sp>
      <p:sp>
        <p:nvSpPr>
          <p:cNvPr id="261" name="PlaceHolder 2"/>
          <p:cNvSpPr>
            <a:spLocks noGrp="1"/>
          </p:cNvSpPr>
          <p:nvPr>
            <p:ph type="body"/>
          </p:nvPr>
        </p:nvSpPr>
        <p:spPr>
          <a:xfrm>
            <a:off x="457200" y="4777560"/>
            <a:ext cx="6858000" cy="4525920"/>
          </a:xfrm>
          <a:prstGeom prst="rect">
            <a:avLst/>
          </a:prstGeom>
        </p:spPr>
        <p:txBody>
          <a:bodyPr lIns="0" rIns="0" tIns="0" bIns="0">
            <a:noAutofit/>
          </a:bodyPr>
          <a:p>
            <a:pPr>
              <a:lnSpc>
                <a:spcPct val="120000"/>
              </a:lnSpc>
            </a:pPr>
            <a:r>
              <a:rPr b="1" lang="en-GB" sz="2800" spc="-12" strike="noStrike">
                <a:solidFill>
                  <a:srgbClr val="24408e"/>
                </a:solidFill>
                <a:latin typeface="Seravek"/>
                <a:ea typeface="Calibri"/>
              </a:rPr>
              <a:t>Ezekiel 28:18</a:t>
            </a:r>
            <a:endParaRPr b="0" lang="en-US" sz="2800" spc="-1" strike="noStrike">
              <a:latin typeface="Seravek"/>
              <a:ea typeface="Calibri"/>
            </a:endParaRPr>
          </a:p>
          <a:p>
            <a:pPr>
              <a:lnSpc>
                <a:spcPct val="120000"/>
              </a:lnSpc>
            </a:pPr>
            <a:r>
              <a:rPr b="0" lang="en-GB" sz="2800" spc="-12" strike="noStrike">
                <a:solidFill>
                  <a:srgbClr val="000000"/>
                </a:solidFill>
                <a:latin typeface="Seravek"/>
                <a:ea typeface="Calibri"/>
              </a:rPr>
              <a:t>   </a:t>
            </a:r>
            <a:r>
              <a:rPr b="0" lang="en-GB" sz="2800" spc="-12" strike="noStrike">
                <a:solidFill>
                  <a:srgbClr val="00adef"/>
                </a:solidFill>
                <a:latin typeface="Seravek"/>
                <a:ea typeface="Calibri"/>
              </a:rPr>
              <a:t>...therefore I brought</a:t>
            </a:r>
            <a:r>
              <a:rPr b="0" lang="en-GB" sz="2800" spc="-12" strike="noStrike">
                <a:solidFill>
                  <a:srgbClr val="000000"/>
                </a:solidFill>
                <a:latin typeface="Seravek"/>
                <a:ea typeface="Calibri"/>
              </a:rPr>
              <a:t> </a:t>
            </a:r>
            <a:r>
              <a:rPr b="1" lang="en-GB" sz="2800" spc="-12" strike="noStrike">
                <a:solidFill>
                  <a:srgbClr val="24408e"/>
                </a:solidFill>
                <a:latin typeface="Seravek"/>
                <a:ea typeface="Calibri"/>
              </a:rPr>
              <a:t>fire</a:t>
            </a:r>
            <a:r>
              <a:rPr b="1" lang="en-GB" sz="2800" spc="-12" strike="noStrike">
                <a:solidFill>
                  <a:srgbClr val="000000"/>
                </a:solidFill>
                <a:latin typeface="Seravek"/>
                <a:ea typeface="Calibri"/>
              </a:rPr>
              <a:t> </a:t>
            </a:r>
            <a:r>
              <a:rPr b="0" lang="en-GB" sz="2800" spc="-12" strike="noStrike">
                <a:solidFill>
                  <a:srgbClr val="00adef"/>
                </a:solidFill>
                <a:latin typeface="Seravek"/>
                <a:ea typeface="Calibri"/>
              </a:rPr>
              <a:t>from your midst; it devoured you, and I turned you to </a:t>
            </a:r>
            <a:r>
              <a:rPr b="1" lang="en-GB" sz="2800" spc="-12" strike="noStrike">
                <a:solidFill>
                  <a:srgbClr val="24408e"/>
                </a:solidFill>
                <a:latin typeface="Seravek"/>
                <a:ea typeface="Calibri"/>
              </a:rPr>
              <a:t>ashes</a:t>
            </a:r>
            <a:r>
              <a:rPr b="1" lang="en-GB" sz="2800" spc="-12" strike="noStrike">
                <a:solidFill>
                  <a:srgbClr val="000000"/>
                </a:solidFill>
                <a:latin typeface="Seravek"/>
                <a:ea typeface="Calibri"/>
              </a:rPr>
              <a:t> </a:t>
            </a:r>
            <a:r>
              <a:rPr b="0" lang="en-GB" sz="2800" spc="-12" strike="noStrike">
                <a:solidFill>
                  <a:srgbClr val="00adef"/>
                </a:solidFill>
                <a:latin typeface="Seravek"/>
                <a:ea typeface="Calibri"/>
              </a:rPr>
              <a:t>upon the earth in the sight of all who saw you.</a:t>
            </a:r>
            <a:endParaRPr b="0" lang="en-US" sz="2800" spc="-1" strike="noStrike">
              <a:latin typeface="Seravek"/>
              <a:ea typeface="Calibri"/>
            </a:endParaRPr>
          </a:p>
        </p:txBody>
      </p:sp>
    </p:spTree>
  </p:cSld>
</p:notes>
</file>

<file path=ppt/notesSlides/notesSlide4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2" name="PlaceHolder 1"/>
          <p:cNvSpPr>
            <a:spLocks noGrp="1"/>
          </p:cNvSpPr>
          <p:nvPr>
            <p:ph type="sldImg"/>
          </p:nvPr>
        </p:nvSpPr>
        <p:spPr>
          <a:xfrm>
            <a:off x="533520" y="764280"/>
            <a:ext cx="6704640" cy="3771360"/>
          </a:xfrm>
          <a:prstGeom prst="rect">
            <a:avLst/>
          </a:prstGeom>
        </p:spPr>
      </p:sp>
      <p:sp>
        <p:nvSpPr>
          <p:cNvPr id="263" name="PlaceHolder 2"/>
          <p:cNvSpPr>
            <a:spLocks noGrp="1"/>
          </p:cNvSpPr>
          <p:nvPr>
            <p:ph type="body"/>
          </p:nvPr>
        </p:nvSpPr>
        <p:spPr>
          <a:xfrm>
            <a:off x="457200" y="4777560"/>
            <a:ext cx="6858000" cy="4525920"/>
          </a:xfrm>
          <a:prstGeom prst="rect">
            <a:avLst/>
          </a:prstGeom>
        </p:spPr>
        <p:txBody>
          <a:bodyPr lIns="0" rIns="0" tIns="0" bIns="0">
            <a:noAutofit/>
          </a:bodyPr>
          <a:p>
            <a:pPr>
              <a:lnSpc>
                <a:spcPct val="100000"/>
              </a:lnSpc>
            </a:pPr>
            <a:r>
              <a:rPr b="0" lang="en-GB" sz="2800" spc="-1" strike="noStrike">
                <a:solidFill>
                  <a:srgbClr val="000000"/>
                </a:solidFill>
                <a:latin typeface="Seravek"/>
                <a:ea typeface="Calibri"/>
              </a:rPr>
              <a:t>   </a:t>
            </a:r>
            <a:r>
              <a:rPr b="0" lang="en-GB" sz="2800" spc="-1" strike="noStrike">
                <a:solidFill>
                  <a:srgbClr val="000000"/>
                </a:solidFill>
                <a:latin typeface="Seravek"/>
                <a:ea typeface="Calibri"/>
              </a:rPr>
              <a:t>The earth will be created anew, with beautiful streams, green grass, everything perfect and clean.  We will see God face to face and live with HIm forever. We will make friends with the faithful people from all ages. We will never run out of things to learn or do, or places to explore. Every trace of sin will be gone. </a:t>
            </a:r>
            <a:r>
              <a:rPr b="0" lang="en-GB" sz="2800" spc="-1" strike="noStrike">
                <a:solidFill>
                  <a:srgbClr val="d12229"/>
                </a:solidFill>
                <a:latin typeface="Seravek"/>
                <a:ea typeface="Calibri"/>
              </a:rPr>
              <a:t>What will that new earth be  like?</a:t>
            </a:r>
            <a:endParaRPr b="0" lang="en-GB" sz="2800" spc="-1" strike="noStrike">
              <a:latin typeface="Seravek"/>
              <a:ea typeface="Calibri"/>
            </a:endParaRPr>
          </a:p>
        </p:txBody>
      </p:sp>
    </p:spTree>
  </p:cSld>
</p:notes>
</file>

<file path=ppt/notesSlides/notesSlide4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4" name="PlaceHolder 1"/>
          <p:cNvSpPr>
            <a:spLocks noGrp="1"/>
          </p:cNvSpPr>
          <p:nvPr>
            <p:ph type="sldImg"/>
          </p:nvPr>
        </p:nvSpPr>
        <p:spPr>
          <a:xfrm>
            <a:off x="533520" y="764280"/>
            <a:ext cx="6704640" cy="3771360"/>
          </a:xfrm>
          <a:prstGeom prst="rect">
            <a:avLst/>
          </a:prstGeom>
        </p:spPr>
      </p:sp>
      <p:sp>
        <p:nvSpPr>
          <p:cNvPr id="265" name="PlaceHolder 2"/>
          <p:cNvSpPr>
            <a:spLocks noGrp="1"/>
          </p:cNvSpPr>
          <p:nvPr>
            <p:ph type="body"/>
          </p:nvPr>
        </p:nvSpPr>
        <p:spPr>
          <a:xfrm>
            <a:off x="457200" y="4777560"/>
            <a:ext cx="6858000" cy="4525920"/>
          </a:xfrm>
          <a:prstGeom prst="rect">
            <a:avLst/>
          </a:prstGeom>
        </p:spPr>
        <p:txBody>
          <a:bodyPr lIns="0" rIns="0" tIns="0" bIns="0">
            <a:noAutofit/>
          </a:bodyPr>
          <a:p>
            <a:pPr>
              <a:lnSpc>
                <a:spcPct val="100000"/>
              </a:lnSpc>
            </a:pPr>
            <a:r>
              <a:rPr b="1" lang="en-GB" sz="2800" spc="-12" strike="noStrike">
                <a:solidFill>
                  <a:srgbClr val="24408e"/>
                </a:solidFill>
                <a:latin typeface="Seravek"/>
                <a:ea typeface="Calibri"/>
              </a:rPr>
              <a:t>Revelation 21:4</a:t>
            </a:r>
            <a:endParaRPr b="0" lang="en-US" sz="2800" spc="-1" strike="noStrike">
              <a:latin typeface="Seravek"/>
              <a:ea typeface="Calibri"/>
            </a:endParaRPr>
          </a:p>
          <a:p>
            <a:pPr>
              <a:lnSpc>
                <a:spcPct val="100000"/>
              </a:lnSpc>
            </a:pPr>
            <a:r>
              <a:rPr b="0" lang="en-GB" sz="2800" spc="-12" strike="noStrike">
                <a:solidFill>
                  <a:srgbClr val="24408e"/>
                </a:solidFill>
                <a:latin typeface="Seravek"/>
                <a:ea typeface="Calibri"/>
              </a:rPr>
              <a:t>   </a:t>
            </a:r>
            <a:r>
              <a:rPr b="0" lang="en-GB" sz="2800" spc="-12" strike="noStrike">
                <a:solidFill>
                  <a:srgbClr val="00adef"/>
                </a:solidFill>
                <a:latin typeface="Seravek"/>
                <a:ea typeface="Calibri"/>
              </a:rPr>
              <a:t>And God will wipe away every</a:t>
            </a:r>
            <a:r>
              <a:rPr b="1" lang="en-GB" sz="2800" spc="-12" strike="noStrike">
                <a:solidFill>
                  <a:srgbClr val="000000"/>
                </a:solidFill>
                <a:latin typeface="Seravek"/>
                <a:ea typeface="Calibri"/>
              </a:rPr>
              <a:t> </a:t>
            </a:r>
            <a:r>
              <a:rPr b="1" lang="en-GB" sz="2800" spc="-12" strike="noStrike">
                <a:solidFill>
                  <a:srgbClr val="24408e"/>
                </a:solidFill>
                <a:latin typeface="Seravek"/>
                <a:ea typeface="Calibri"/>
              </a:rPr>
              <a:t>tear</a:t>
            </a:r>
            <a:r>
              <a:rPr b="0" lang="en-GB" sz="2800" spc="-12" strike="noStrike">
                <a:solidFill>
                  <a:srgbClr val="000000"/>
                </a:solidFill>
                <a:latin typeface="Seravek"/>
                <a:ea typeface="Calibri"/>
              </a:rPr>
              <a:t> </a:t>
            </a:r>
            <a:r>
              <a:rPr b="0" lang="en-GB" sz="2800" spc="-12" strike="noStrike">
                <a:solidFill>
                  <a:srgbClr val="00adef"/>
                </a:solidFill>
                <a:latin typeface="Seravek"/>
                <a:ea typeface="Calibri"/>
              </a:rPr>
              <a:t>from their eyes; there shall be no more death, nor sorrow, nor crying. There shall be no more</a:t>
            </a:r>
            <a:r>
              <a:rPr b="0" lang="en-GB" sz="2800" spc="-12" strike="noStrike">
                <a:solidFill>
                  <a:srgbClr val="000000"/>
                </a:solidFill>
                <a:latin typeface="Seravek"/>
                <a:ea typeface="Calibri"/>
              </a:rPr>
              <a:t> </a:t>
            </a:r>
            <a:r>
              <a:rPr b="1" lang="en-GB" sz="2800" spc="-12" strike="noStrike">
                <a:solidFill>
                  <a:srgbClr val="24408e"/>
                </a:solidFill>
                <a:latin typeface="Seravek"/>
                <a:ea typeface="Calibri"/>
              </a:rPr>
              <a:t>pain</a:t>
            </a:r>
            <a:r>
              <a:rPr b="0" lang="en-GB" sz="2800" spc="-12" strike="noStrike">
                <a:solidFill>
                  <a:srgbClr val="24408e"/>
                </a:solidFill>
                <a:latin typeface="Seravek"/>
                <a:ea typeface="Seravek"/>
              </a:rPr>
              <a:t>,</a:t>
            </a:r>
            <a:r>
              <a:rPr b="0" lang="en-GB" sz="2800" spc="-12" strike="noStrike">
                <a:solidFill>
                  <a:srgbClr val="000000"/>
                </a:solidFill>
                <a:latin typeface="Seravek"/>
                <a:ea typeface="Calibri"/>
              </a:rPr>
              <a:t> </a:t>
            </a:r>
            <a:r>
              <a:rPr b="0" lang="en-GB" sz="2800" spc="-12" strike="noStrike">
                <a:solidFill>
                  <a:srgbClr val="00adef"/>
                </a:solidFill>
                <a:latin typeface="Seravek"/>
                <a:ea typeface="Calibri"/>
              </a:rPr>
              <a:t>for the former things have all passed away.</a:t>
            </a:r>
            <a:endParaRPr b="0" lang="en-US" sz="2800" spc="-1" strike="noStrike">
              <a:latin typeface="Seravek"/>
              <a:ea typeface="Calibri"/>
            </a:endParaRPr>
          </a:p>
        </p:txBody>
      </p:sp>
    </p:spTree>
  </p:cSld>
</p:notes>
</file>

<file path=ppt/notesSlides/notesSlide4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6" name="PlaceHolder 1"/>
          <p:cNvSpPr>
            <a:spLocks noGrp="1"/>
          </p:cNvSpPr>
          <p:nvPr>
            <p:ph type="sldImg"/>
          </p:nvPr>
        </p:nvSpPr>
        <p:spPr>
          <a:xfrm>
            <a:off x="533520" y="764280"/>
            <a:ext cx="6704640" cy="3771360"/>
          </a:xfrm>
          <a:prstGeom prst="rect">
            <a:avLst/>
          </a:prstGeom>
        </p:spPr>
      </p:sp>
      <p:sp>
        <p:nvSpPr>
          <p:cNvPr id="267" name="PlaceHolder 2"/>
          <p:cNvSpPr>
            <a:spLocks noGrp="1"/>
          </p:cNvSpPr>
          <p:nvPr>
            <p:ph type="body"/>
          </p:nvPr>
        </p:nvSpPr>
        <p:spPr>
          <a:xfrm>
            <a:off x="457200" y="4777560"/>
            <a:ext cx="6858000" cy="4525920"/>
          </a:xfrm>
          <a:prstGeom prst="rect">
            <a:avLst/>
          </a:prstGeom>
        </p:spPr>
        <p:txBody>
          <a:bodyPr lIns="0" rIns="0" tIns="0" bIns="0">
            <a:noAutofit/>
          </a:bodyPr>
          <a:p>
            <a:pPr marL="216000" indent="-216000">
              <a:lnSpc>
                <a:spcPct val="100000"/>
              </a:lnSpc>
            </a:pPr>
            <a:r>
              <a:rPr b="0" lang="en-GB" sz="2800" spc="-1" strike="noStrike">
                <a:latin typeface="Seravek"/>
                <a:ea typeface="Minion Pro"/>
              </a:rPr>
              <a:t>      </a:t>
            </a:r>
            <a:r>
              <a:rPr b="0" lang="en-GB" sz="2800" spc="-1" strike="noStrike">
                <a:latin typeface="Seravek"/>
                <a:ea typeface="Minion Pro"/>
              </a:rPr>
              <a:t>Satan’s experiment will be over. For six thousand years he has done what he wanted to do, filling the earth with trouble and causing grief all through God’s universe. But now he cannot tempt or destroy anyone anymore. The great controversy is over. The earth will be filled with songs of triumph and praise. </a:t>
            </a:r>
            <a:r>
              <a:rPr b="0" lang="en-GB" sz="2800" spc="-1" strike="noStrike">
                <a:solidFill>
                  <a:srgbClr val="d12229"/>
                </a:solidFill>
                <a:latin typeface="Seravek"/>
                <a:ea typeface="Minion Pro"/>
              </a:rPr>
              <a:t>Will sin ever happen again?</a:t>
            </a:r>
            <a:endParaRPr b="0" lang="en-US" sz="2800" spc="-1" strike="noStrike">
              <a:latin typeface="Arial"/>
            </a:endParaRPr>
          </a:p>
        </p:txBody>
      </p:sp>
    </p:spTree>
  </p:cSld>
</p:notes>
</file>

<file path=ppt/notesSlides/notesSlide4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8" name="PlaceHolder 1"/>
          <p:cNvSpPr>
            <a:spLocks noGrp="1"/>
          </p:cNvSpPr>
          <p:nvPr>
            <p:ph type="sldImg"/>
          </p:nvPr>
        </p:nvSpPr>
        <p:spPr>
          <a:xfrm>
            <a:off x="533520" y="764280"/>
            <a:ext cx="6704640" cy="3771360"/>
          </a:xfrm>
          <a:prstGeom prst="rect">
            <a:avLst/>
          </a:prstGeom>
        </p:spPr>
      </p:sp>
      <p:sp>
        <p:nvSpPr>
          <p:cNvPr id="269" name="PlaceHolder 2"/>
          <p:cNvSpPr>
            <a:spLocks noGrp="1"/>
          </p:cNvSpPr>
          <p:nvPr>
            <p:ph type="body"/>
          </p:nvPr>
        </p:nvSpPr>
        <p:spPr>
          <a:xfrm>
            <a:off x="457200" y="4777560"/>
            <a:ext cx="6858000" cy="4525920"/>
          </a:xfrm>
          <a:prstGeom prst="rect">
            <a:avLst/>
          </a:prstGeom>
        </p:spPr>
        <p:txBody>
          <a:bodyPr lIns="0" rIns="0" tIns="0" bIns="0">
            <a:noAutofit/>
          </a:bodyPr>
          <a:p>
            <a:pPr marL="216000" indent="-216000">
              <a:lnSpc>
                <a:spcPct val="100000"/>
              </a:lnSpc>
            </a:pPr>
            <a:r>
              <a:rPr b="1" i="1" lang="en-US" sz="2800" spc="-12" strike="noStrike">
                <a:solidFill>
                  <a:srgbClr val="24408e"/>
                </a:solidFill>
                <a:latin typeface="Seravek"/>
                <a:ea typeface="Seravek"/>
              </a:rPr>
              <a:t>   </a:t>
            </a:r>
            <a:r>
              <a:rPr b="1" lang="en-US" sz="2800" spc="-12" strike="noStrike">
                <a:solidFill>
                  <a:srgbClr val="24408e"/>
                </a:solidFill>
                <a:latin typeface="Seravek"/>
                <a:ea typeface="Seravek"/>
              </a:rPr>
              <a:t>Nahum 1:9</a:t>
            </a:r>
            <a:endParaRPr b="0" lang="en-US" sz="2800" spc="-1" strike="noStrike">
              <a:latin typeface="Arial"/>
            </a:endParaRPr>
          </a:p>
          <a:p>
            <a:pPr marL="216000" indent="-216000">
              <a:lnSpc>
                <a:spcPct val="100000"/>
              </a:lnSpc>
            </a:pPr>
            <a:r>
              <a:rPr b="0" lang="en-US" sz="2800" spc="-12" strike="noStrike">
                <a:solidFill>
                  <a:srgbClr val="24408e"/>
                </a:solidFill>
                <a:latin typeface="Seravek"/>
                <a:ea typeface="Seravek"/>
              </a:rPr>
              <a:t>      </a:t>
            </a:r>
            <a:r>
              <a:rPr b="0" lang="en-US" sz="2800" spc="-12" strike="noStrike">
                <a:solidFill>
                  <a:srgbClr val="00adef"/>
                </a:solidFill>
                <a:latin typeface="Seravek"/>
                <a:ea typeface="Seravek"/>
              </a:rPr>
              <a:t>... He will make an utter</a:t>
            </a:r>
            <a:r>
              <a:rPr b="0" lang="en-US" sz="2800" spc="-12" strike="noStrike">
                <a:solidFill>
                  <a:srgbClr val="24408e"/>
                </a:solidFill>
                <a:latin typeface="Seravek"/>
                <a:ea typeface="Seravek"/>
              </a:rPr>
              <a:t> </a:t>
            </a:r>
            <a:r>
              <a:rPr b="1" lang="en-US" sz="2800" spc="-12" strike="noStrike">
                <a:solidFill>
                  <a:srgbClr val="24408e"/>
                </a:solidFill>
                <a:latin typeface="Seravek"/>
                <a:ea typeface="Seravek"/>
              </a:rPr>
              <a:t>end</a:t>
            </a:r>
            <a:r>
              <a:rPr b="0" lang="en-US" sz="2800" spc="-12" strike="noStrike">
                <a:solidFill>
                  <a:srgbClr val="24408e"/>
                </a:solidFill>
                <a:latin typeface="Seravek"/>
                <a:ea typeface="Seravek"/>
              </a:rPr>
              <a:t> </a:t>
            </a:r>
            <a:r>
              <a:rPr b="0" lang="en-US" sz="2800" spc="-12" strike="noStrike">
                <a:solidFill>
                  <a:srgbClr val="00adef"/>
                </a:solidFill>
                <a:latin typeface="Seravek"/>
                <a:ea typeface="Seravek"/>
              </a:rPr>
              <a:t>of it. Affliction will not rise up a second time.</a:t>
            </a:r>
            <a:endParaRPr b="0" lang="en-US" sz="2800" spc="-1" strike="noStrike">
              <a:latin typeface="Arial"/>
            </a:endParaRPr>
          </a:p>
          <a:p>
            <a:r>
              <a:rPr b="1" i="1" lang="en-GB" sz="2800" spc="-12" strike="noStrike">
                <a:solidFill>
                  <a:srgbClr val="24408e"/>
                </a:solidFill>
                <a:latin typeface="Seravek"/>
                <a:ea typeface="Seravek"/>
              </a:rPr>
              <a:t> </a:t>
            </a:r>
            <a:endParaRPr b="0" lang="en-US" sz="2800" spc="-1" strike="noStrike">
              <a:latin typeface="Arial"/>
            </a:endParaRPr>
          </a:p>
        </p:txBody>
      </p:sp>
    </p:spTree>
  </p:cSld>
</p:notes>
</file>

<file path=ppt/notesSlides/notesSlide5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0" name="PlaceHolder 1"/>
          <p:cNvSpPr>
            <a:spLocks noGrp="1"/>
          </p:cNvSpPr>
          <p:nvPr>
            <p:ph type="sldImg"/>
          </p:nvPr>
        </p:nvSpPr>
        <p:spPr>
          <a:xfrm>
            <a:off x="533520" y="764280"/>
            <a:ext cx="6704640" cy="3771360"/>
          </a:xfrm>
          <a:prstGeom prst="rect">
            <a:avLst/>
          </a:prstGeom>
        </p:spPr>
      </p:sp>
      <p:sp>
        <p:nvSpPr>
          <p:cNvPr id="271" name="PlaceHolder 2"/>
          <p:cNvSpPr>
            <a:spLocks noGrp="1"/>
          </p:cNvSpPr>
          <p:nvPr>
            <p:ph type="body"/>
          </p:nvPr>
        </p:nvSpPr>
        <p:spPr>
          <a:xfrm>
            <a:off x="457200" y="4777560"/>
            <a:ext cx="6858000" cy="4525920"/>
          </a:xfrm>
          <a:prstGeom prst="rect">
            <a:avLst/>
          </a:prstGeom>
        </p:spPr>
        <p:txBody>
          <a:bodyPr lIns="0" rIns="0" tIns="0" bIns="0">
            <a:noAutofit/>
          </a:bodyPr>
          <a:p>
            <a:r>
              <a:rPr b="1" i="1" lang="en-GB" sz="2800" spc="-12" strike="noStrike">
                <a:solidFill>
                  <a:srgbClr val="000000"/>
                </a:solidFill>
                <a:latin typeface="Seravek"/>
                <a:ea typeface="Seravek"/>
              </a:rPr>
              <a:t>     </a:t>
            </a:r>
            <a:r>
              <a:rPr b="0" lang="en-GB" sz="2800" spc="-12" strike="noStrike">
                <a:solidFill>
                  <a:srgbClr val="000000"/>
                </a:solidFill>
                <a:latin typeface="Seravek"/>
                <a:ea typeface="Seravek"/>
              </a:rPr>
              <a:t>Forever and always we will praise God for His love. Today, we can make the choice to be on God’s side.</a:t>
            </a:r>
            <a:r>
              <a:rPr b="0" lang="en-GB" sz="2800" spc="-12" strike="noStrike">
                <a:solidFill>
                  <a:srgbClr val="24408e"/>
                </a:solidFill>
                <a:latin typeface="Seravek"/>
                <a:ea typeface="Seravek"/>
              </a:rPr>
              <a:t> </a:t>
            </a:r>
            <a:r>
              <a:rPr b="0" lang="en-GB" sz="2800" spc="-12" strike="noStrike">
                <a:solidFill>
                  <a:srgbClr val="d12229"/>
                </a:solidFill>
                <a:latin typeface="Seravek"/>
                <a:ea typeface="Seravek"/>
              </a:rPr>
              <a:t>Will you choose to spend eternity with Him?</a:t>
            </a:r>
            <a:endParaRPr b="0" lang="en-US" sz="2800" spc="-1" strike="noStrike">
              <a:latin typeface="Arial"/>
            </a:endParaRPr>
          </a:p>
          <a:p>
            <a:r>
              <a:rPr b="0" lang="en-GB" sz="2800" spc="-12" strike="noStrike">
                <a:solidFill>
                  <a:srgbClr val="000000"/>
                </a:solidFill>
                <a:latin typeface="Seravek"/>
                <a:ea typeface="Seravek"/>
              </a:rPr>
              <a:t>      </a:t>
            </a:r>
            <a:r>
              <a:rPr b="0" lang="en-GB" sz="2800" spc="-12" strike="noStrike">
                <a:solidFill>
                  <a:srgbClr val="000000"/>
                </a:solidFill>
                <a:latin typeface="Seravek"/>
                <a:ea typeface="Seravek"/>
              </a:rPr>
              <a:t>(Prayer) Dear God, thank You for paying the price for our sins so we could someday be with You in heaven. We choose to let You guide our lives. We love You. Amen.</a:t>
            </a:r>
            <a:endParaRPr b="0" lang="en-US" sz="2800" spc="-1" strike="noStrike">
              <a:latin typeface="Arial"/>
            </a:endParaRPr>
          </a:p>
        </p:txBody>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5"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6" name="PlaceHolder 2"/>
          <p:cNvSpPr>
            <a:spLocks noGrp="1"/>
          </p:cNvSpPr>
          <p:nvPr>
            <p:ph type="subTitle"/>
          </p:nvPr>
        </p:nvSpPr>
        <p:spPr>
          <a:xfrm>
            <a:off x="504000" y="1326600"/>
            <a:ext cx="9071640" cy="3288240"/>
          </a:xfrm>
          <a:prstGeom prst="rect">
            <a:avLst/>
          </a:prstGeom>
        </p:spPr>
        <p:txBody>
          <a:bodyPr lIns="0" rIns="0" tIns="0" bIns="0" anchor="ctr">
            <a:noAutofit/>
          </a:bodyPr>
          <a:p>
            <a:pPr algn="ctr"/>
            <a:endParaRPr b="0" lang="en-US"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8" name="PlaceHolder 2"/>
          <p:cNvSpPr>
            <a:spLocks noGrp="1"/>
          </p:cNvSpPr>
          <p:nvPr>
            <p:ph type="body"/>
          </p:nvPr>
        </p:nvSpPr>
        <p:spPr>
          <a:xfrm>
            <a:off x="504000" y="1326600"/>
            <a:ext cx="9071640" cy="3288240"/>
          </a:xfrm>
          <a:prstGeom prst="rect">
            <a:avLst/>
          </a:prstGeom>
        </p:spPr>
        <p:txBody>
          <a:bodyPr lIns="0" rIns="0" tIns="0" bIns="0">
            <a:normAutofit/>
          </a:bodyPr>
          <a:p>
            <a:endParaRPr b="0" lang="en-US" sz="3200" spc="-1" strike="noStrike">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9"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10" name="PlaceHolder 2"/>
          <p:cNvSpPr>
            <a:spLocks noGrp="1"/>
          </p:cNvSpPr>
          <p:nvPr>
            <p:ph type="body"/>
          </p:nvPr>
        </p:nvSpPr>
        <p:spPr>
          <a:xfrm>
            <a:off x="504000" y="1326600"/>
            <a:ext cx="4426920" cy="3288240"/>
          </a:xfrm>
          <a:prstGeom prst="rect">
            <a:avLst/>
          </a:prstGeom>
        </p:spPr>
        <p:txBody>
          <a:bodyPr lIns="0" rIns="0" tIns="0" bIns="0">
            <a:normAutofit/>
          </a:bodyPr>
          <a:p>
            <a:endParaRPr b="0" lang="en-US" sz="3200" spc="-1" strike="noStrike">
              <a:latin typeface="Arial"/>
            </a:endParaRPr>
          </a:p>
        </p:txBody>
      </p:sp>
      <p:sp>
        <p:nvSpPr>
          <p:cNvPr id="11" name="PlaceHolder 3"/>
          <p:cNvSpPr>
            <a:spLocks noGrp="1"/>
          </p:cNvSpPr>
          <p:nvPr>
            <p:ph type="body"/>
          </p:nvPr>
        </p:nvSpPr>
        <p:spPr>
          <a:xfrm>
            <a:off x="5152680" y="1326600"/>
            <a:ext cx="4426920" cy="3288240"/>
          </a:xfrm>
          <a:prstGeom prst="rect">
            <a:avLst/>
          </a:prstGeom>
        </p:spPr>
        <p:txBody>
          <a:bodyPr lIns="0" rIns="0" tIns="0" bIns="0">
            <a:normAutofit/>
          </a:bodyPr>
          <a:p>
            <a:endParaRPr b="0" lang="en-US" sz="3200" spc="-1" strike="noStrike">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2"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3" name="PlaceHolder 1"/>
          <p:cNvSpPr>
            <a:spLocks noGrp="1"/>
          </p:cNvSpPr>
          <p:nvPr>
            <p:ph type="subTitle"/>
          </p:nvPr>
        </p:nvSpPr>
        <p:spPr>
          <a:xfrm>
            <a:off x="504000" y="226080"/>
            <a:ext cx="9071640" cy="4388400"/>
          </a:xfrm>
          <a:prstGeom prst="rect">
            <a:avLst/>
          </a:prstGeom>
        </p:spPr>
        <p:txBody>
          <a:bodyPr lIns="0" rIns="0" tIns="0" bIns="0" anchor="ctr">
            <a:noAutofit/>
          </a:bodyPr>
          <a:p>
            <a:pPr algn="ctr"/>
            <a:endParaRPr b="0" lang="en-US"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4"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15" name="PlaceHolder 2"/>
          <p:cNvSpPr>
            <a:spLocks noGrp="1"/>
          </p:cNvSpPr>
          <p:nvPr>
            <p:ph type="body"/>
          </p:nvPr>
        </p:nvSpPr>
        <p:spPr>
          <a:xfrm>
            <a:off x="504000" y="1326600"/>
            <a:ext cx="4426920" cy="1568160"/>
          </a:xfrm>
          <a:prstGeom prst="rect">
            <a:avLst/>
          </a:prstGeom>
        </p:spPr>
        <p:txBody>
          <a:bodyPr lIns="0" rIns="0" tIns="0" bIns="0">
            <a:normAutofit/>
          </a:bodyPr>
          <a:p>
            <a:endParaRPr b="0" lang="en-US" sz="3200" spc="-1" strike="noStrike">
              <a:latin typeface="Arial"/>
            </a:endParaRPr>
          </a:p>
        </p:txBody>
      </p:sp>
      <p:sp>
        <p:nvSpPr>
          <p:cNvPr id="16" name="PlaceHolder 3"/>
          <p:cNvSpPr>
            <a:spLocks noGrp="1"/>
          </p:cNvSpPr>
          <p:nvPr>
            <p:ph type="body"/>
          </p:nvPr>
        </p:nvSpPr>
        <p:spPr>
          <a:xfrm>
            <a:off x="5152680" y="1326600"/>
            <a:ext cx="4426920" cy="3288240"/>
          </a:xfrm>
          <a:prstGeom prst="rect">
            <a:avLst/>
          </a:prstGeom>
        </p:spPr>
        <p:txBody>
          <a:bodyPr lIns="0" rIns="0" tIns="0" bIns="0">
            <a:normAutofit/>
          </a:bodyPr>
          <a:p>
            <a:endParaRPr b="0" lang="en-US" sz="3200" spc="-1" strike="noStrike">
              <a:latin typeface="Arial"/>
            </a:endParaRPr>
          </a:p>
        </p:txBody>
      </p:sp>
      <p:sp>
        <p:nvSpPr>
          <p:cNvPr id="17" name="PlaceHolder 4"/>
          <p:cNvSpPr>
            <a:spLocks noGrp="1"/>
          </p:cNvSpPr>
          <p:nvPr>
            <p:ph type="body"/>
          </p:nvPr>
        </p:nvSpPr>
        <p:spPr>
          <a:xfrm>
            <a:off x="504000" y="3044160"/>
            <a:ext cx="442692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8"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19" name="PlaceHolder 2"/>
          <p:cNvSpPr>
            <a:spLocks noGrp="1"/>
          </p:cNvSpPr>
          <p:nvPr>
            <p:ph type="body"/>
          </p:nvPr>
        </p:nvSpPr>
        <p:spPr>
          <a:xfrm>
            <a:off x="504000" y="1326600"/>
            <a:ext cx="4426920" cy="3288240"/>
          </a:xfrm>
          <a:prstGeom prst="rect">
            <a:avLst/>
          </a:prstGeom>
        </p:spPr>
        <p:txBody>
          <a:bodyPr lIns="0" rIns="0" tIns="0" bIns="0">
            <a:normAutofit/>
          </a:bodyPr>
          <a:p>
            <a:endParaRPr b="0" lang="en-US" sz="3200" spc="-1" strike="noStrike">
              <a:latin typeface="Arial"/>
            </a:endParaRPr>
          </a:p>
        </p:txBody>
      </p:sp>
      <p:sp>
        <p:nvSpPr>
          <p:cNvPr id="20" name="PlaceHolder 3"/>
          <p:cNvSpPr>
            <a:spLocks noGrp="1"/>
          </p:cNvSpPr>
          <p:nvPr>
            <p:ph type="body"/>
          </p:nvPr>
        </p:nvSpPr>
        <p:spPr>
          <a:xfrm>
            <a:off x="5152680" y="1326600"/>
            <a:ext cx="4426920" cy="1568160"/>
          </a:xfrm>
          <a:prstGeom prst="rect">
            <a:avLst/>
          </a:prstGeom>
        </p:spPr>
        <p:txBody>
          <a:bodyPr lIns="0" rIns="0" tIns="0" bIns="0">
            <a:normAutofit/>
          </a:bodyPr>
          <a:p>
            <a:endParaRPr b="0" lang="en-US" sz="3200" spc="-1" strike="noStrike">
              <a:latin typeface="Arial"/>
            </a:endParaRPr>
          </a:p>
        </p:txBody>
      </p:sp>
      <p:sp>
        <p:nvSpPr>
          <p:cNvPr id="21" name="PlaceHolder 4"/>
          <p:cNvSpPr>
            <a:spLocks noGrp="1"/>
          </p:cNvSpPr>
          <p:nvPr>
            <p:ph type="body"/>
          </p:nvPr>
        </p:nvSpPr>
        <p:spPr>
          <a:xfrm>
            <a:off x="5152680" y="3044160"/>
            <a:ext cx="442692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2"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23" name="PlaceHolder 2"/>
          <p:cNvSpPr>
            <a:spLocks noGrp="1"/>
          </p:cNvSpPr>
          <p:nvPr>
            <p:ph type="body"/>
          </p:nvPr>
        </p:nvSpPr>
        <p:spPr>
          <a:xfrm>
            <a:off x="504000" y="1326600"/>
            <a:ext cx="4426920" cy="1568160"/>
          </a:xfrm>
          <a:prstGeom prst="rect">
            <a:avLst/>
          </a:prstGeom>
        </p:spPr>
        <p:txBody>
          <a:bodyPr lIns="0" rIns="0" tIns="0" bIns="0">
            <a:normAutofit/>
          </a:bodyPr>
          <a:p>
            <a:endParaRPr b="0" lang="en-US" sz="3200" spc="-1" strike="noStrike">
              <a:latin typeface="Arial"/>
            </a:endParaRPr>
          </a:p>
        </p:txBody>
      </p:sp>
      <p:sp>
        <p:nvSpPr>
          <p:cNvPr id="24" name="PlaceHolder 3"/>
          <p:cNvSpPr>
            <a:spLocks noGrp="1"/>
          </p:cNvSpPr>
          <p:nvPr>
            <p:ph type="body"/>
          </p:nvPr>
        </p:nvSpPr>
        <p:spPr>
          <a:xfrm>
            <a:off x="5152680" y="1326600"/>
            <a:ext cx="4426920" cy="1568160"/>
          </a:xfrm>
          <a:prstGeom prst="rect">
            <a:avLst/>
          </a:prstGeom>
        </p:spPr>
        <p:txBody>
          <a:bodyPr lIns="0" rIns="0" tIns="0" bIns="0">
            <a:normAutofit/>
          </a:bodyPr>
          <a:p>
            <a:endParaRPr b="0" lang="en-US" sz="3200" spc="-1" strike="noStrike">
              <a:latin typeface="Arial"/>
            </a:endParaRPr>
          </a:p>
        </p:txBody>
      </p:sp>
      <p:sp>
        <p:nvSpPr>
          <p:cNvPr id="25" name="PlaceHolder 4"/>
          <p:cNvSpPr>
            <a:spLocks noGrp="1"/>
          </p:cNvSpPr>
          <p:nvPr>
            <p:ph type="body"/>
          </p:nvPr>
        </p:nvSpPr>
        <p:spPr>
          <a:xfrm>
            <a:off x="504000" y="3044160"/>
            <a:ext cx="907164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27" name="PlaceHolder 2"/>
          <p:cNvSpPr>
            <a:spLocks noGrp="1"/>
          </p:cNvSpPr>
          <p:nvPr>
            <p:ph type="body"/>
          </p:nvPr>
        </p:nvSpPr>
        <p:spPr>
          <a:xfrm>
            <a:off x="504000" y="1326600"/>
            <a:ext cx="9071640" cy="1568160"/>
          </a:xfrm>
          <a:prstGeom prst="rect">
            <a:avLst/>
          </a:prstGeom>
        </p:spPr>
        <p:txBody>
          <a:bodyPr lIns="0" rIns="0" tIns="0" bIns="0">
            <a:normAutofit/>
          </a:bodyPr>
          <a:p>
            <a:endParaRPr b="0" lang="en-US" sz="3200" spc="-1" strike="noStrike">
              <a:latin typeface="Arial"/>
            </a:endParaRPr>
          </a:p>
        </p:txBody>
      </p:sp>
      <p:sp>
        <p:nvSpPr>
          <p:cNvPr id="28" name="PlaceHolder 3"/>
          <p:cNvSpPr>
            <a:spLocks noGrp="1"/>
          </p:cNvSpPr>
          <p:nvPr>
            <p:ph type="body"/>
          </p:nvPr>
        </p:nvSpPr>
        <p:spPr>
          <a:xfrm>
            <a:off x="504000" y="3044160"/>
            <a:ext cx="907164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9"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30" name="PlaceHolder 2"/>
          <p:cNvSpPr>
            <a:spLocks noGrp="1"/>
          </p:cNvSpPr>
          <p:nvPr>
            <p:ph type="body"/>
          </p:nvPr>
        </p:nvSpPr>
        <p:spPr>
          <a:xfrm>
            <a:off x="504000" y="1326600"/>
            <a:ext cx="4426920" cy="1568160"/>
          </a:xfrm>
          <a:prstGeom prst="rect">
            <a:avLst/>
          </a:prstGeom>
        </p:spPr>
        <p:txBody>
          <a:bodyPr lIns="0" rIns="0" tIns="0" bIns="0">
            <a:normAutofit/>
          </a:bodyPr>
          <a:p>
            <a:endParaRPr b="0" lang="en-US" sz="3200" spc="-1" strike="noStrike">
              <a:latin typeface="Arial"/>
            </a:endParaRPr>
          </a:p>
        </p:txBody>
      </p:sp>
      <p:sp>
        <p:nvSpPr>
          <p:cNvPr id="31" name="PlaceHolder 3"/>
          <p:cNvSpPr>
            <a:spLocks noGrp="1"/>
          </p:cNvSpPr>
          <p:nvPr>
            <p:ph type="body"/>
          </p:nvPr>
        </p:nvSpPr>
        <p:spPr>
          <a:xfrm>
            <a:off x="5152680" y="1326600"/>
            <a:ext cx="4426920" cy="1568160"/>
          </a:xfrm>
          <a:prstGeom prst="rect">
            <a:avLst/>
          </a:prstGeom>
        </p:spPr>
        <p:txBody>
          <a:bodyPr lIns="0" rIns="0" tIns="0" bIns="0">
            <a:normAutofit/>
          </a:bodyPr>
          <a:p>
            <a:endParaRPr b="0" lang="en-US" sz="3200" spc="-1" strike="noStrike">
              <a:latin typeface="Arial"/>
            </a:endParaRPr>
          </a:p>
        </p:txBody>
      </p:sp>
      <p:sp>
        <p:nvSpPr>
          <p:cNvPr id="32" name="PlaceHolder 4"/>
          <p:cNvSpPr>
            <a:spLocks noGrp="1"/>
          </p:cNvSpPr>
          <p:nvPr>
            <p:ph type="body"/>
          </p:nvPr>
        </p:nvSpPr>
        <p:spPr>
          <a:xfrm>
            <a:off x="504000" y="3044160"/>
            <a:ext cx="4426920" cy="1568160"/>
          </a:xfrm>
          <a:prstGeom prst="rect">
            <a:avLst/>
          </a:prstGeom>
        </p:spPr>
        <p:txBody>
          <a:bodyPr lIns="0" rIns="0" tIns="0" bIns="0">
            <a:normAutofit/>
          </a:bodyPr>
          <a:p>
            <a:endParaRPr b="0" lang="en-US" sz="3200" spc="-1" strike="noStrike">
              <a:latin typeface="Arial"/>
            </a:endParaRPr>
          </a:p>
        </p:txBody>
      </p:sp>
      <p:sp>
        <p:nvSpPr>
          <p:cNvPr id="33" name="PlaceHolder 5"/>
          <p:cNvSpPr>
            <a:spLocks noGrp="1"/>
          </p:cNvSpPr>
          <p:nvPr>
            <p:ph type="body"/>
          </p:nvPr>
        </p:nvSpPr>
        <p:spPr>
          <a:xfrm>
            <a:off x="5152680" y="3044160"/>
            <a:ext cx="442692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4"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35" name="PlaceHolder 2"/>
          <p:cNvSpPr>
            <a:spLocks noGrp="1"/>
          </p:cNvSpPr>
          <p:nvPr>
            <p:ph type="body"/>
          </p:nvPr>
        </p:nvSpPr>
        <p:spPr>
          <a:xfrm>
            <a:off x="504000" y="1326600"/>
            <a:ext cx="2920680" cy="1568160"/>
          </a:xfrm>
          <a:prstGeom prst="rect">
            <a:avLst/>
          </a:prstGeom>
        </p:spPr>
        <p:txBody>
          <a:bodyPr lIns="0" rIns="0" tIns="0" bIns="0">
            <a:normAutofit/>
          </a:bodyPr>
          <a:p>
            <a:endParaRPr b="0" lang="en-US" sz="3200" spc="-1" strike="noStrike">
              <a:latin typeface="Arial"/>
            </a:endParaRPr>
          </a:p>
        </p:txBody>
      </p:sp>
      <p:sp>
        <p:nvSpPr>
          <p:cNvPr id="36" name="PlaceHolder 3"/>
          <p:cNvSpPr>
            <a:spLocks noGrp="1"/>
          </p:cNvSpPr>
          <p:nvPr>
            <p:ph type="body"/>
          </p:nvPr>
        </p:nvSpPr>
        <p:spPr>
          <a:xfrm>
            <a:off x="3571200" y="1326600"/>
            <a:ext cx="2920680" cy="1568160"/>
          </a:xfrm>
          <a:prstGeom prst="rect">
            <a:avLst/>
          </a:prstGeom>
        </p:spPr>
        <p:txBody>
          <a:bodyPr lIns="0" rIns="0" tIns="0" bIns="0">
            <a:normAutofit/>
          </a:bodyPr>
          <a:p>
            <a:endParaRPr b="0" lang="en-US" sz="3200" spc="-1" strike="noStrike">
              <a:latin typeface="Arial"/>
            </a:endParaRPr>
          </a:p>
        </p:txBody>
      </p:sp>
      <p:sp>
        <p:nvSpPr>
          <p:cNvPr id="37" name="PlaceHolder 4"/>
          <p:cNvSpPr>
            <a:spLocks noGrp="1"/>
          </p:cNvSpPr>
          <p:nvPr>
            <p:ph type="body"/>
          </p:nvPr>
        </p:nvSpPr>
        <p:spPr>
          <a:xfrm>
            <a:off x="6638040" y="1326600"/>
            <a:ext cx="2920680" cy="1568160"/>
          </a:xfrm>
          <a:prstGeom prst="rect">
            <a:avLst/>
          </a:prstGeom>
        </p:spPr>
        <p:txBody>
          <a:bodyPr lIns="0" rIns="0" tIns="0" bIns="0">
            <a:normAutofit/>
          </a:bodyPr>
          <a:p>
            <a:endParaRPr b="0" lang="en-US" sz="3200" spc="-1" strike="noStrike">
              <a:latin typeface="Arial"/>
            </a:endParaRPr>
          </a:p>
        </p:txBody>
      </p:sp>
      <p:sp>
        <p:nvSpPr>
          <p:cNvPr id="38" name="PlaceHolder 5"/>
          <p:cNvSpPr>
            <a:spLocks noGrp="1"/>
          </p:cNvSpPr>
          <p:nvPr>
            <p:ph type="body"/>
          </p:nvPr>
        </p:nvSpPr>
        <p:spPr>
          <a:xfrm>
            <a:off x="504000" y="3044160"/>
            <a:ext cx="2920680" cy="1568160"/>
          </a:xfrm>
          <a:prstGeom prst="rect">
            <a:avLst/>
          </a:prstGeom>
        </p:spPr>
        <p:txBody>
          <a:bodyPr lIns="0" rIns="0" tIns="0" bIns="0">
            <a:normAutofit/>
          </a:bodyPr>
          <a:p>
            <a:endParaRPr b="0" lang="en-US" sz="3200" spc="-1" strike="noStrike">
              <a:latin typeface="Arial"/>
            </a:endParaRPr>
          </a:p>
        </p:txBody>
      </p:sp>
      <p:sp>
        <p:nvSpPr>
          <p:cNvPr id="39" name="PlaceHolder 6"/>
          <p:cNvSpPr>
            <a:spLocks noGrp="1"/>
          </p:cNvSpPr>
          <p:nvPr>
            <p:ph type="body"/>
          </p:nvPr>
        </p:nvSpPr>
        <p:spPr>
          <a:xfrm>
            <a:off x="3571200" y="3044160"/>
            <a:ext cx="2920680" cy="1568160"/>
          </a:xfrm>
          <a:prstGeom prst="rect">
            <a:avLst/>
          </a:prstGeom>
        </p:spPr>
        <p:txBody>
          <a:bodyPr lIns="0" rIns="0" tIns="0" bIns="0">
            <a:normAutofit/>
          </a:bodyPr>
          <a:p>
            <a:endParaRPr b="0" lang="en-US" sz="3200" spc="-1" strike="noStrike">
              <a:latin typeface="Arial"/>
            </a:endParaRPr>
          </a:p>
        </p:txBody>
      </p:sp>
      <p:sp>
        <p:nvSpPr>
          <p:cNvPr id="40" name="PlaceHolder 7"/>
          <p:cNvSpPr>
            <a:spLocks noGrp="1"/>
          </p:cNvSpPr>
          <p:nvPr>
            <p:ph type="body"/>
          </p:nvPr>
        </p:nvSpPr>
        <p:spPr>
          <a:xfrm>
            <a:off x="6638040" y="3044160"/>
            <a:ext cx="2920680" cy="1568160"/>
          </a:xfrm>
          <a:prstGeom prst="rect">
            <a:avLst/>
          </a:prstGeom>
        </p:spPr>
        <p:txBody>
          <a:bodyPr lIns="0" rIns="0" tIns="0" bIns="0">
            <a:normAutofit/>
          </a:bodyPr>
          <a:p>
            <a:endParaRPr b="0" lang="en-US" sz="3200" spc="-1" strike="noStrike">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0" name="PlaceHolder 1"/>
          <p:cNvSpPr>
            <a:spLocks noGrp="1"/>
          </p:cNvSpPr>
          <p:nvPr>
            <p:ph type="title"/>
          </p:nvPr>
        </p:nvSpPr>
        <p:spPr>
          <a:xfrm>
            <a:off x="504000" y="226080"/>
            <a:ext cx="9071640" cy="946440"/>
          </a:xfrm>
          <a:prstGeom prst="rect">
            <a:avLst/>
          </a:prstGeom>
        </p:spPr>
        <p:txBody>
          <a:bodyPr lIns="0" rIns="0" tIns="0" bIns="0" anchor="ctr">
            <a:noAutofit/>
          </a:bodyPr>
          <a:p>
            <a:pPr algn="ctr"/>
            <a:r>
              <a:rPr b="0" lang="en-US" sz="4400" spc="-1" strike="noStrike">
                <a:latin typeface="Arial"/>
              </a:rPr>
              <a:t>Click to edit the title text format</a:t>
            </a:r>
            <a:endParaRPr b="0" lang="en-US" sz="4400" spc="-1" strike="noStrike">
              <a:latin typeface="Arial"/>
            </a:endParaRPr>
          </a:p>
        </p:txBody>
      </p:sp>
      <p:sp>
        <p:nvSpPr>
          <p:cNvPr id="1" name="PlaceHolder 2"/>
          <p:cNvSpPr>
            <a:spLocks noGrp="1"/>
          </p:cNvSpPr>
          <p:nvPr>
            <p:ph type="body"/>
          </p:nvPr>
        </p:nvSpPr>
        <p:spPr>
          <a:xfrm>
            <a:off x="504000" y="1326600"/>
            <a:ext cx="9071640" cy="328824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US" sz="3200" spc="-1" strike="noStrike">
                <a:latin typeface="Arial"/>
              </a:rPr>
              <a:t>Click to edit the outline text format</a:t>
            </a:r>
            <a:endParaRPr b="0" lang="en-US" sz="3200" spc="-1" strike="noStrike">
              <a:latin typeface="Arial"/>
            </a:endParaRPr>
          </a:p>
          <a:p>
            <a:pPr lvl="1" marL="864000" indent="-324000">
              <a:spcBef>
                <a:spcPts val="1134"/>
              </a:spcBef>
              <a:buClr>
                <a:srgbClr val="000000"/>
              </a:buClr>
              <a:buSzPct val="75000"/>
              <a:buFont typeface="Symbol" charset="2"/>
              <a:buChar char=""/>
            </a:pPr>
            <a:r>
              <a:rPr b="0" lang="en-US" sz="2800" spc="-1" strike="noStrike">
                <a:latin typeface="Arial"/>
              </a:rPr>
              <a:t>Second Outline Level</a:t>
            </a:r>
            <a:endParaRPr b="0" lang="en-US" sz="2800" spc="-1" strike="noStrike">
              <a:latin typeface="Arial"/>
            </a:endParaRPr>
          </a:p>
          <a:p>
            <a:pPr lvl="2" marL="1296000" indent="-288000">
              <a:spcBef>
                <a:spcPts val="850"/>
              </a:spcBef>
              <a:buClr>
                <a:srgbClr val="000000"/>
              </a:buClr>
              <a:buSzPct val="45000"/>
              <a:buFont typeface="Wingdings" charset="2"/>
              <a:buChar char=""/>
            </a:pPr>
            <a:r>
              <a:rPr b="0" lang="en-US" sz="2400" spc="-1" strike="noStrike">
                <a:latin typeface="Arial"/>
              </a:rPr>
              <a:t>Third Outline Level</a:t>
            </a:r>
            <a:endParaRPr b="0" lang="en-US" sz="2400" spc="-1" strike="noStrike">
              <a:latin typeface="Arial"/>
            </a:endParaRPr>
          </a:p>
          <a:p>
            <a:pPr lvl="3" marL="1728000" indent="-216000">
              <a:spcBef>
                <a:spcPts val="567"/>
              </a:spcBef>
              <a:buClr>
                <a:srgbClr val="000000"/>
              </a:buClr>
              <a:buSzPct val="75000"/>
              <a:buFont typeface="Symbol" charset="2"/>
              <a:buChar char=""/>
            </a:pPr>
            <a:r>
              <a:rPr b="0" lang="en-US" sz="2000" spc="-1" strike="noStrike">
                <a:latin typeface="Arial"/>
              </a:rPr>
              <a:t>Fourth Outline Level</a:t>
            </a:r>
            <a:endParaRPr b="0" lang="en-US" sz="2000" spc="-1" strike="noStrike">
              <a:latin typeface="Arial"/>
            </a:endParaRPr>
          </a:p>
          <a:p>
            <a:pPr lvl="4" marL="2160000" indent="-216000">
              <a:spcBef>
                <a:spcPts val="283"/>
              </a:spcBef>
              <a:buClr>
                <a:srgbClr val="000000"/>
              </a:buClr>
              <a:buSzPct val="45000"/>
              <a:buFont typeface="Wingdings" charset="2"/>
              <a:buChar char=""/>
            </a:pPr>
            <a:r>
              <a:rPr b="0" lang="en-US" sz="2000" spc="-1" strike="noStrike">
                <a:latin typeface="Arial"/>
              </a:rPr>
              <a:t>Fifth Outline Level</a:t>
            </a:r>
            <a:endParaRPr b="0" lang="en-US" sz="2000" spc="-1" strike="noStrike">
              <a:latin typeface="Arial"/>
            </a:endParaRPr>
          </a:p>
          <a:p>
            <a:pPr lvl="5" marL="2592000" indent="-216000">
              <a:spcBef>
                <a:spcPts val="283"/>
              </a:spcBef>
              <a:buClr>
                <a:srgbClr val="000000"/>
              </a:buClr>
              <a:buSzPct val="45000"/>
              <a:buFont typeface="Wingdings" charset="2"/>
              <a:buChar char=""/>
            </a:pPr>
            <a:r>
              <a:rPr b="0" lang="en-US" sz="2000" spc="-1" strike="noStrike">
                <a:latin typeface="Arial"/>
              </a:rPr>
              <a:t>Sixth Outline Level</a:t>
            </a:r>
            <a:endParaRPr b="0" lang="en-US" sz="2000" spc="-1" strike="noStrike">
              <a:latin typeface="Arial"/>
            </a:endParaRPr>
          </a:p>
          <a:p>
            <a:pPr lvl="6" marL="3024000" indent="-216000">
              <a:spcBef>
                <a:spcPts val="283"/>
              </a:spcBef>
              <a:buClr>
                <a:srgbClr val="000000"/>
              </a:buClr>
              <a:buSzPct val="45000"/>
              <a:buFont typeface="Wingdings" charset="2"/>
              <a:buChar char=""/>
            </a:pPr>
            <a:r>
              <a:rPr b="0" lang="en-US" sz="2000" spc="-1" strike="noStrike">
                <a:latin typeface="Arial"/>
              </a:rPr>
              <a:t>Seventh Outline Level</a:t>
            </a:r>
            <a:endParaRPr b="0" lang="en-US" sz="2000" spc="-1" strike="noStrike">
              <a:latin typeface="Arial"/>
            </a:endParaRPr>
          </a:p>
        </p:txBody>
      </p:sp>
      <p:sp>
        <p:nvSpPr>
          <p:cNvPr id="2" name="PlaceHolder 3"/>
          <p:cNvSpPr>
            <a:spLocks noGrp="1"/>
          </p:cNvSpPr>
          <p:nvPr>
            <p:ph type="dt"/>
          </p:nvPr>
        </p:nvSpPr>
        <p:spPr>
          <a:xfrm>
            <a:off x="504000" y="5165280"/>
            <a:ext cx="2348280" cy="390600"/>
          </a:xfrm>
          <a:prstGeom prst="rect">
            <a:avLst/>
          </a:prstGeom>
        </p:spPr>
        <p:txBody>
          <a:bodyPr lIns="0" rIns="0" tIns="0" bIns="0">
            <a:noAutofit/>
          </a:bodyPr>
          <a:p>
            <a:r>
              <a:rPr b="0" lang="en-US" sz="1400" spc="-1" strike="noStrike">
                <a:latin typeface="Times New Roman"/>
              </a:rPr>
              <a:t>&lt;date/time&gt;</a:t>
            </a:r>
            <a:endParaRPr b="0" lang="en-US" sz="1400" spc="-1" strike="noStrike">
              <a:latin typeface="Times New Roman"/>
            </a:endParaRPr>
          </a:p>
        </p:txBody>
      </p:sp>
      <p:sp>
        <p:nvSpPr>
          <p:cNvPr id="3" name="PlaceHolder 4"/>
          <p:cNvSpPr>
            <a:spLocks noGrp="1"/>
          </p:cNvSpPr>
          <p:nvPr>
            <p:ph type="ftr"/>
          </p:nvPr>
        </p:nvSpPr>
        <p:spPr>
          <a:xfrm>
            <a:off x="3447360" y="5165280"/>
            <a:ext cx="3195000" cy="390600"/>
          </a:xfrm>
          <a:prstGeom prst="rect">
            <a:avLst/>
          </a:prstGeom>
        </p:spPr>
        <p:txBody>
          <a:bodyPr lIns="0" rIns="0" tIns="0" bIns="0">
            <a:noAutofit/>
          </a:bodyPr>
          <a:p>
            <a:pPr algn="ctr"/>
            <a:r>
              <a:rPr b="0" lang="en-US" sz="1400" spc="-1" strike="noStrike">
                <a:latin typeface="Times New Roman"/>
              </a:rPr>
              <a:t>&lt;footer&gt;</a:t>
            </a:r>
            <a:endParaRPr b="0" lang="en-US" sz="1400" spc="-1" strike="noStrike">
              <a:latin typeface="Times New Roman"/>
            </a:endParaRPr>
          </a:p>
        </p:txBody>
      </p:sp>
      <p:sp>
        <p:nvSpPr>
          <p:cNvPr id="4" name="PlaceHolder 5"/>
          <p:cNvSpPr>
            <a:spLocks noGrp="1"/>
          </p:cNvSpPr>
          <p:nvPr>
            <p:ph type="sldNum"/>
          </p:nvPr>
        </p:nvSpPr>
        <p:spPr>
          <a:xfrm>
            <a:off x="7227360" y="5165280"/>
            <a:ext cx="2348280" cy="390600"/>
          </a:xfrm>
          <a:prstGeom prst="rect">
            <a:avLst/>
          </a:prstGeom>
        </p:spPr>
        <p:txBody>
          <a:bodyPr lIns="0" rIns="0" tIns="0" bIns="0">
            <a:noAutofit/>
          </a:bodyPr>
          <a:p>
            <a:pPr algn="r"/>
            <a:fld id="{F3F398D5-7C7B-475E-8532-03DF44391512}" type="slidenum">
              <a:rPr b="0" lang="en-US" sz="1400" spc="-1" strike="noStrike">
                <a:latin typeface="Times New Roman"/>
              </a:rPr>
              <a:t>&lt;number&gt;</a:t>
            </a:fld>
            <a:endParaRPr b="0" lang="en-US" sz="1400" spc="-1" strike="noStrike">
              <a:latin typeface="Times New Roman"/>
            </a:endParaRPr>
          </a:p>
        </p:txBody>
      </p:sp>
    </p:spTree>
  </p:cSld>
  <p:clrMap bg1="lt1" bg2="lt2" tx1="dk1"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sldMaster>
</file>

<file path=ppt/slides/_rels/slide1.xml.rels><?xml version="1.0" encoding="UTF-8"?>
<Relationships xmlns="http://schemas.openxmlformats.org/package/2006/relationships"><Relationship Id="rId1" Type="http://schemas.openxmlformats.org/officeDocument/2006/relationships/image" Target="../media/image1.jpeg"/><Relationship Id="rId2" Type="http://schemas.openxmlformats.org/officeDocument/2006/relationships/slideLayout" Target="../slideLayouts/slideLayout2.xml"/><Relationship Id="rId3" Type="http://schemas.openxmlformats.org/officeDocument/2006/relationships/notesSlide" Target="../notesSlides/notesSlide1.xml"/>
</Relationships>
</file>

<file path=ppt/slides/_rels/slide2.xml.rels><?xml version="1.0" encoding="UTF-8"?>
<Relationships xmlns="http://schemas.openxmlformats.org/package/2006/relationships"><Relationship Id="rId1" Type="http://schemas.openxmlformats.org/officeDocument/2006/relationships/image" Target="../media/image2.jpeg"/><Relationship Id="rId2" Type="http://schemas.openxmlformats.org/officeDocument/2006/relationships/slideLayout" Target="../slideLayouts/slideLayout1.xml"/><Relationship Id="rId3"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image" Target="../media/image3.jpeg"/><Relationship Id="rId2" Type="http://schemas.openxmlformats.org/officeDocument/2006/relationships/slideLayout" Target="../slideLayouts/slideLayout3.xml"/><Relationship Id="rId3" Type="http://schemas.openxmlformats.org/officeDocument/2006/relationships/notesSlide" Target="../notesSlides/notesSlide3.xml"/>
</Relationships>
</file>

<file path=ppt/slides/_rels/slide4.xml.rels><?xml version="1.0" encoding="UTF-8"?>
<Relationships xmlns="http://schemas.openxmlformats.org/package/2006/relationships"><Relationship Id="rId1" Type="http://schemas.openxmlformats.org/officeDocument/2006/relationships/image" Target="../media/image4.jpeg"/><Relationship Id="rId2" Type="http://schemas.openxmlformats.org/officeDocument/2006/relationships/slideLayout" Target="../slideLayouts/slideLayout1.xml"/><Relationship Id="rId3" Type="http://schemas.openxmlformats.org/officeDocument/2006/relationships/notesSlide" Target="../notesSlides/notesSlide4.xml"/>
</Relationships>
</file>

<file path=ppt/slides/_rels/slide5.xml.rels><?xml version="1.0" encoding="UTF-8"?>
<Relationships xmlns="http://schemas.openxmlformats.org/package/2006/relationships"><Relationship Id="rId1" Type="http://schemas.openxmlformats.org/officeDocument/2006/relationships/image" Target="../media/image5.jpeg"/><Relationship Id="rId2" Type="http://schemas.openxmlformats.org/officeDocument/2006/relationships/slideLayout" Target="../slideLayouts/slideLayout3.xml"/><Relationship Id="rId3" Type="http://schemas.openxmlformats.org/officeDocument/2006/relationships/notesSlide" Target="../notesSlides/notesSlide5.xml"/>
</Relationships>
</file>

<file path=ppt/slides/_rels/slide6.xml.rels><?xml version="1.0" encoding="UTF-8"?>
<Relationships xmlns="http://schemas.openxmlformats.org/package/2006/relationships"><Relationship Id="rId1" Type="http://schemas.openxmlformats.org/officeDocument/2006/relationships/image" Target="../media/image6.jpeg"/><Relationship Id="rId2" Type="http://schemas.openxmlformats.org/officeDocument/2006/relationships/slideLayout" Target="../slideLayouts/slideLayout1.xml"/><Relationship Id="rId3" Type="http://schemas.openxmlformats.org/officeDocument/2006/relationships/notesSlide" Target="../notesSlides/notesSlide6.xml"/>
</Relationships>
</file>

<file path=ppt/slides/_rels/slide7.xml.rels><?xml version="1.0" encoding="UTF-8"?>
<Relationships xmlns="http://schemas.openxmlformats.org/package/2006/relationships"><Relationship Id="rId1" Type="http://schemas.openxmlformats.org/officeDocument/2006/relationships/image" Target="../media/image7.jpeg"/><Relationship Id="rId2" Type="http://schemas.openxmlformats.org/officeDocument/2006/relationships/slideLayout" Target="../slideLayouts/slideLayout3.xml"/><Relationship Id="rId3" Type="http://schemas.openxmlformats.org/officeDocument/2006/relationships/notesSlide" Target="../notesSlides/notesSlide7.xml"/>
</Relationships>
</file>

<file path=ppt/slides/_rels/slide8.xml.rels><?xml version="1.0" encoding="UTF-8"?>
<Relationships xmlns="http://schemas.openxmlformats.org/package/2006/relationships"><Relationship Id="rId1" Type="http://schemas.openxmlformats.org/officeDocument/2006/relationships/image" Target="../media/image8.jpeg"/><Relationship Id="rId2" Type="http://schemas.openxmlformats.org/officeDocument/2006/relationships/slideLayout" Target="../slideLayouts/slideLayout1.xml"/><Relationship Id="rId3" Type="http://schemas.openxmlformats.org/officeDocument/2006/relationships/notesSlide" Target="../notesSlides/notesSlide8.xml"/>
</Relationships>
</file>

<file path=ppt/slides/_rels/slide9.xml.rels><?xml version="1.0" encoding="UTF-8"?>
<Relationships xmlns="http://schemas.openxmlformats.org/package/2006/relationships"><Relationship Id="rId1" Type="http://schemas.openxmlformats.org/officeDocument/2006/relationships/image" Target="../media/image9.jpeg"/><Relationship Id="rId2" Type="http://schemas.openxmlformats.org/officeDocument/2006/relationships/slideLayout" Target="../slideLayouts/slideLayout3.xml"/><Relationship Id="rId3" Type="http://schemas.openxmlformats.org/officeDocument/2006/relationships/notesSlide" Target="../notesSlides/notesSlide9.xml"/>
</Relationships>
</file>

<file path=ppt/slides/_rels/slide10.xml.rels><?xml version="1.0" encoding="UTF-8"?>
<Relationships xmlns="http://schemas.openxmlformats.org/package/2006/relationships"><Relationship Id="rId1" Type="http://schemas.openxmlformats.org/officeDocument/2006/relationships/image" Target="../media/image10.jpeg"/><Relationship Id="rId2" Type="http://schemas.openxmlformats.org/officeDocument/2006/relationships/slideLayout" Target="../slideLayouts/slideLayout1.xml"/><Relationship Id="rId3" Type="http://schemas.openxmlformats.org/officeDocument/2006/relationships/notesSlide" Target="../notesSlides/notesSlide10.xml"/>
</Relationships>
</file>

<file path=ppt/slides/_rels/slide11.xml.rels><?xml version="1.0" encoding="UTF-8"?>
<Relationships xmlns="http://schemas.openxmlformats.org/package/2006/relationships"><Relationship Id="rId1" Type="http://schemas.openxmlformats.org/officeDocument/2006/relationships/image" Target="../media/image11.jpeg"/><Relationship Id="rId2" Type="http://schemas.openxmlformats.org/officeDocument/2006/relationships/slideLayout" Target="../slideLayouts/slideLayout3.xml"/><Relationship Id="rId3" Type="http://schemas.openxmlformats.org/officeDocument/2006/relationships/notesSlide" Target="../notesSlides/notesSlide11.xml"/>
</Relationships>
</file>

<file path=ppt/slides/_rels/slide12.xml.rels><?xml version="1.0" encoding="UTF-8"?>
<Relationships xmlns="http://schemas.openxmlformats.org/package/2006/relationships"><Relationship Id="rId1" Type="http://schemas.openxmlformats.org/officeDocument/2006/relationships/image" Target="../media/image12.jpeg"/><Relationship Id="rId2" Type="http://schemas.openxmlformats.org/officeDocument/2006/relationships/slideLayout" Target="../slideLayouts/slideLayout1.xml"/><Relationship Id="rId3" Type="http://schemas.openxmlformats.org/officeDocument/2006/relationships/notesSlide" Target="../notesSlides/notesSlide12.xml"/>
</Relationships>
</file>

<file path=ppt/slides/_rels/slide13.xml.rels><?xml version="1.0" encoding="UTF-8"?>
<Relationships xmlns="http://schemas.openxmlformats.org/package/2006/relationships"><Relationship Id="rId1" Type="http://schemas.openxmlformats.org/officeDocument/2006/relationships/image" Target="../media/image13.jpeg"/><Relationship Id="rId2" Type="http://schemas.openxmlformats.org/officeDocument/2006/relationships/slideLayout" Target="../slideLayouts/slideLayout3.xml"/><Relationship Id="rId3" Type="http://schemas.openxmlformats.org/officeDocument/2006/relationships/notesSlide" Target="../notesSlides/notesSlide13.xml"/>
</Relationships>
</file>

<file path=ppt/slides/_rels/slide14.xml.rels><?xml version="1.0" encoding="UTF-8"?>
<Relationships xmlns="http://schemas.openxmlformats.org/package/2006/relationships"><Relationship Id="rId1" Type="http://schemas.openxmlformats.org/officeDocument/2006/relationships/image" Target="../media/image14.jpeg"/><Relationship Id="rId2" Type="http://schemas.openxmlformats.org/officeDocument/2006/relationships/slideLayout" Target="../slideLayouts/slideLayout1.xml"/><Relationship Id="rId3" Type="http://schemas.openxmlformats.org/officeDocument/2006/relationships/notesSlide" Target="../notesSlides/notesSlide14.xml"/>
</Relationships>
</file>

<file path=ppt/slides/_rels/slide15.xml.rels><?xml version="1.0" encoding="UTF-8"?>
<Relationships xmlns="http://schemas.openxmlformats.org/package/2006/relationships"><Relationship Id="rId1" Type="http://schemas.openxmlformats.org/officeDocument/2006/relationships/image" Target="../media/image15.jpeg"/><Relationship Id="rId2" Type="http://schemas.openxmlformats.org/officeDocument/2006/relationships/slideLayout" Target="../slideLayouts/slideLayout3.xml"/><Relationship Id="rId3" Type="http://schemas.openxmlformats.org/officeDocument/2006/relationships/notesSlide" Target="../notesSlides/notesSlide15.xml"/>
</Relationships>
</file>

<file path=ppt/slides/_rels/slide16.xml.rels><?xml version="1.0" encoding="UTF-8"?>
<Relationships xmlns="http://schemas.openxmlformats.org/package/2006/relationships"><Relationship Id="rId1" Type="http://schemas.openxmlformats.org/officeDocument/2006/relationships/image" Target="../media/image16.jpeg"/><Relationship Id="rId2" Type="http://schemas.openxmlformats.org/officeDocument/2006/relationships/slideLayout" Target="../slideLayouts/slideLayout1.xml"/><Relationship Id="rId3" Type="http://schemas.openxmlformats.org/officeDocument/2006/relationships/notesSlide" Target="../notesSlides/notesSlide16.xml"/>
</Relationships>
</file>

<file path=ppt/slides/_rels/slide17.xml.rels><?xml version="1.0" encoding="UTF-8"?>
<Relationships xmlns="http://schemas.openxmlformats.org/package/2006/relationships"><Relationship Id="rId1" Type="http://schemas.openxmlformats.org/officeDocument/2006/relationships/image" Target="../media/image17.jpeg"/><Relationship Id="rId2" Type="http://schemas.openxmlformats.org/officeDocument/2006/relationships/slideLayout" Target="../slideLayouts/slideLayout3.xml"/><Relationship Id="rId3" Type="http://schemas.openxmlformats.org/officeDocument/2006/relationships/notesSlide" Target="../notesSlides/notesSlide17.xml"/>
</Relationships>
</file>

<file path=ppt/slides/_rels/slide18.xml.rels><?xml version="1.0" encoding="UTF-8"?>
<Relationships xmlns="http://schemas.openxmlformats.org/package/2006/relationships"><Relationship Id="rId1" Type="http://schemas.openxmlformats.org/officeDocument/2006/relationships/image" Target="../media/image18.jpeg"/><Relationship Id="rId2" Type="http://schemas.openxmlformats.org/officeDocument/2006/relationships/slideLayout" Target="../slideLayouts/slideLayout1.xml"/><Relationship Id="rId3" Type="http://schemas.openxmlformats.org/officeDocument/2006/relationships/notesSlide" Target="../notesSlides/notesSlide18.xml"/>
</Relationships>
</file>

<file path=ppt/slides/_rels/slide19.xml.rels><?xml version="1.0" encoding="UTF-8"?>
<Relationships xmlns="http://schemas.openxmlformats.org/package/2006/relationships"><Relationship Id="rId1" Type="http://schemas.openxmlformats.org/officeDocument/2006/relationships/image" Target="../media/image19.jpeg"/><Relationship Id="rId2" Type="http://schemas.openxmlformats.org/officeDocument/2006/relationships/slideLayout" Target="../slideLayouts/slideLayout3.xml"/><Relationship Id="rId3" Type="http://schemas.openxmlformats.org/officeDocument/2006/relationships/notesSlide" Target="../notesSlides/notesSlide19.xml"/>
</Relationships>
</file>

<file path=ppt/slides/_rels/slide20.xml.rels><?xml version="1.0" encoding="UTF-8"?>
<Relationships xmlns="http://schemas.openxmlformats.org/package/2006/relationships"><Relationship Id="rId1" Type="http://schemas.openxmlformats.org/officeDocument/2006/relationships/image" Target="../media/image20.jpeg"/><Relationship Id="rId2" Type="http://schemas.openxmlformats.org/officeDocument/2006/relationships/slideLayout" Target="../slideLayouts/slideLayout1.xml"/><Relationship Id="rId3" Type="http://schemas.openxmlformats.org/officeDocument/2006/relationships/notesSlide" Target="../notesSlides/notesSlide20.xml"/>
</Relationships>
</file>

<file path=ppt/slides/_rels/slide21.xml.rels><?xml version="1.0" encoding="UTF-8"?>
<Relationships xmlns="http://schemas.openxmlformats.org/package/2006/relationships"><Relationship Id="rId1" Type="http://schemas.openxmlformats.org/officeDocument/2006/relationships/image" Target="../media/image21.jpeg"/><Relationship Id="rId2" Type="http://schemas.openxmlformats.org/officeDocument/2006/relationships/slideLayout" Target="../slideLayouts/slideLayout3.xml"/><Relationship Id="rId3" Type="http://schemas.openxmlformats.org/officeDocument/2006/relationships/notesSlide" Target="../notesSlides/notesSlide21.xml"/>
</Relationships>
</file>

<file path=ppt/slides/_rels/slide22.xml.rels><?xml version="1.0" encoding="UTF-8"?>
<Relationships xmlns="http://schemas.openxmlformats.org/package/2006/relationships"><Relationship Id="rId1" Type="http://schemas.openxmlformats.org/officeDocument/2006/relationships/image" Target="../media/image22.jpeg"/><Relationship Id="rId2" Type="http://schemas.openxmlformats.org/officeDocument/2006/relationships/slideLayout" Target="../slideLayouts/slideLayout1.xml"/><Relationship Id="rId3" Type="http://schemas.openxmlformats.org/officeDocument/2006/relationships/notesSlide" Target="../notesSlides/notesSlide22.xml"/>
</Relationships>
</file>

<file path=ppt/slides/_rels/slide23.xml.rels><?xml version="1.0" encoding="UTF-8"?>
<Relationships xmlns="http://schemas.openxmlformats.org/package/2006/relationships"><Relationship Id="rId1" Type="http://schemas.openxmlformats.org/officeDocument/2006/relationships/image" Target="../media/image23.jpeg"/><Relationship Id="rId2" Type="http://schemas.openxmlformats.org/officeDocument/2006/relationships/slideLayout" Target="../slideLayouts/slideLayout3.xml"/><Relationship Id="rId3" Type="http://schemas.openxmlformats.org/officeDocument/2006/relationships/notesSlide" Target="../notesSlides/notesSlide23.xml"/>
</Relationships>
</file>

<file path=ppt/slides/_rels/slide24.xml.rels><?xml version="1.0" encoding="UTF-8"?>
<Relationships xmlns="http://schemas.openxmlformats.org/package/2006/relationships"><Relationship Id="rId1" Type="http://schemas.openxmlformats.org/officeDocument/2006/relationships/image" Target="../media/image24.jpeg"/><Relationship Id="rId2" Type="http://schemas.openxmlformats.org/officeDocument/2006/relationships/slideLayout" Target="../slideLayouts/slideLayout1.xml"/><Relationship Id="rId3" Type="http://schemas.openxmlformats.org/officeDocument/2006/relationships/notesSlide" Target="../notesSlides/notesSlide24.xml"/>
</Relationships>
</file>

<file path=ppt/slides/_rels/slide25.xml.rels><?xml version="1.0" encoding="UTF-8"?>
<Relationships xmlns="http://schemas.openxmlformats.org/package/2006/relationships"><Relationship Id="rId1" Type="http://schemas.openxmlformats.org/officeDocument/2006/relationships/image" Target="../media/image25.jpeg"/><Relationship Id="rId2" Type="http://schemas.openxmlformats.org/officeDocument/2006/relationships/slideLayout" Target="../slideLayouts/slideLayout3.xml"/><Relationship Id="rId3" Type="http://schemas.openxmlformats.org/officeDocument/2006/relationships/notesSlide" Target="../notesSlides/notesSlide25.xml"/>
</Relationships>
</file>

<file path=ppt/slides/_rels/slide26.xml.rels><?xml version="1.0" encoding="UTF-8"?>
<Relationships xmlns="http://schemas.openxmlformats.org/package/2006/relationships"><Relationship Id="rId1" Type="http://schemas.openxmlformats.org/officeDocument/2006/relationships/image" Target="../media/image26.jpeg"/><Relationship Id="rId2" Type="http://schemas.openxmlformats.org/officeDocument/2006/relationships/slideLayout" Target="../slideLayouts/slideLayout1.xml"/><Relationship Id="rId3" Type="http://schemas.openxmlformats.org/officeDocument/2006/relationships/notesSlide" Target="../notesSlides/notesSlide26.xml"/>
</Relationships>
</file>

<file path=ppt/slides/_rels/slide27.xml.rels><?xml version="1.0" encoding="UTF-8"?>
<Relationships xmlns="http://schemas.openxmlformats.org/package/2006/relationships"><Relationship Id="rId1" Type="http://schemas.openxmlformats.org/officeDocument/2006/relationships/image" Target="../media/image27.jpeg"/><Relationship Id="rId2" Type="http://schemas.openxmlformats.org/officeDocument/2006/relationships/slideLayout" Target="../slideLayouts/slideLayout3.xml"/><Relationship Id="rId3" Type="http://schemas.openxmlformats.org/officeDocument/2006/relationships/notesSlide" Target="../notesSlides/notesSlide27.xml"/>
</Relationships>
</file>

<file path=ppt/slides/_rels/slide28.xml.rels><?xml version="1.0" encoding="UTF-8"?>
<Relationships xmlns="http://schemas.openxmlformats.org/package/2006/relationships"><Relationship Id="rId1" Type="http://schemas.openxmlformats.org/officeDocument/2006/relationships/image" Target="../media/image28.jpeg"/><Relationship Id="rId2" Type="http://schemas.openxmlformats.org/officeDocument/2006/relationships/slideLayout" Target="../slideLayouts/slideLayout1.xml"/><Relationship Id="rId3" Type="http://schemas.openxmlformats.org/officeDocument/2006/relationships/notesSlide" Target="../notesSlides/notesSlide28.xml"/>
</Relationships>
</file>

<file path=ppt/slides/_rels/slide29.xml.rels><?xml version="1.0" encoding="UTF-8"?>
<Relationships xmlns="http://schemas.openxmlformats.org/package/2006/relationships"><Relationship Id="rId1" Type="http://schemas.openxmlformats.org/officeDocument/2006/relationships/image" Target="../media/image29.jpeg"/><Relationship Id="rId2" Type="http://schemas.openxmlformats.org/officeDocument/2006/relationships/slideLayout" Target="../slideLayouts/slideLayout3.xml"/><Relationship Id="rId3" Type="http://schemas.openxmlformats.org/officeDocument/2006/relationships/notesSlide" Target="../notesSlides/notesSlide29.xml"/>
</Relationships>
</file>

<file path=ppt/slides/_rels/slide30.xml.rels><?xml version="1.0" encoding="UTF-8"?>
<Relationships xmlns="http://schemas.openxmlformats.org/package/2006/relationships"><Relationship Id="rId1" Type="http://schemas.openxmlformats.org/officeDocument/2006/relationships/image" Target="../media/image30.jpeg"/><Relationship Id="rId2" Type="http://schemas.openxmlformats.org/officeDocument/2006/relationships/slideLayout" Target="../slideLayouts/slideLayout1.xml"/><Relationship Id="rId3" Type="http://schemas.openxmlformats.org/officeDocument/2006/relationships/notesSlide" Target="../notesSlides/notesSlide30.xml"/>
</Relationships>
</file>

<file path=ppt/slides/_rels/slide31.xml.rels><?xml version="1.0" encoding="UTF-8"?>
<Relationships xmlns="http://schemas.openxmlformats.org/package/2006/relationships"><Relationship Id="rId1" Type="http://schemas.openxmlformats.org/officeDocument/2006/relationships/image" Target="../media/image31.jpeg"/><Relationship Id="rId2" Type="http://schemas.openxmlformats.org/officeDocument/2006/relationships/slideLayout" Target="../slideLayouts/slideLayout3.xml"/><Relationship Id="rId3" Type="http://schemas.openxmlformats.org/officeDocument/2006/relationships/notesSlide" Target="../notesSlides/notesSlide31.xml"/>
</Relationships>
</file>

<file path=ppt/slides/_rels/slide32.xml.rels><?xml version="1.0" encoding="UTF-8"?>
<Relationships xmlns="http://schemas.openxmlformats.org/package/2006/relationships"><Relationship Id="rId1" Type="http://schemas.openxmlformats.org/officeDocument/2006/relationships/image" Target="../media/image32.jpeg"/><Relationship Id="rId2" Type="http://schemas.openxmlformats.org/officeDocument/2006/relationships/slideLayout" Target="../slideLayouts/slideLayout1.xml"/><Relationship Id="rId3" Type="http://schemas.openxmlformats.org/officeDocument/2006/relationships/notesSlide" Target="../notesSlides/notesSlide32.xml"/>
</Relationships>
</file>

<file path=ppt/slides/_rels/slide33.xml.rels><?xml version="1.0" encoding="UTF-8"?>
<Relationships xmlns="http://schemas.openxmlformats.org/package/2006/relationships"><Relationship Id="rId1" Type="http://schemas.openxmlformats.org/officeDocument/2006/relationships/image" Target="../media/image33.jpeg"/><Relationship Id="rId2" Type="http://schemas.openxmlformats.org/officeDocument/2006/relationships/slideLayout" Target="../slideLayouts/slideLayout3.xml"/><Relationship Id="rId3" Type="http://schemas.openxmlformats.org/officeDocument/2006/relationships/notesSlide" Target="../notesSlides/notesSlide33.xml"/>
</Relationships>
</file>

<file path=ppt/slides/_rels/slide34.xml.rels><?xml version="1.0" encoding="UTF-8"?>
<Relationships xmlns="http://schemas.openxmlformats.org/package/2006/relationships"><Relationship Id="rId1" Type="http://schemas.openxmlformats.org/officeDocument/2006/relationships/image" Target="../media/image34.jpeg"/><Relationship Id="rId2" Type="http://schemas.openxmlformats.org/officeDocument/2006/relationships/slideLayout" Target="../slideLayouts/slideLayout1.xml"/><Relationship Id="rId3" Type="http://schemas.openxmlformats.org/officeDocument/2006/relationships/notesSlide" Target="../notesSlides/notesSlide34.xml"/>
</Relationships>
</file>

<file path=ppt/slides/_rels/slide35.xml.rels><?xml version="1.0" encoding="UTF-8"?>
<Relationships xmlns="http://schemas.openxmlformats.org/package/2006/relationships"><Relationship Id="rId1" Type="http://schemas.openxmlformats.org/officeDocument/2006/relationships/image" Target="../media/image35.jpeg"/><Relationship Id="rId2" Type="http://schemas.openxmlformats.org/officeDocument/2006/relationships/slideLayout" Target="../slideLayouts/slideLayout3.xml"/><Relationship Id="rId3" Type="http://schemas.openxmlformats.org/officeDocument/2006/relationships/notesSlide" Target="../notesSlides/notesSlide35.xml"/>
</Relationships>
</file>

<file path=ppt/slides/_rels/slide36.xml.rels><?xml version="1.0" encoding="UTF-8"?>
<Relationships xmlns="http://schemas.openxmlformats.org/package/2006/relationships"><Relationship Id="rId1" Type="http://schemas.openxmlformats.org/officeDocument/2006/relationships/image" Target="../media/image36.jpeg"/><Relationship Id="rId2" Type="http://schemas.openxmlformats.org/officeDocument/2006/relationships/slideLayout" Target="../slideLayouts/slideLayout1.xml"/><Relationship Id="rId3" Type="http://schemas.openxmlformats.org/officeDocument/2006/relationships/notesSlide" Target="../notesSlides/notesSlide36.xml"/>
</Relationships>
</file>

<file path=ppt/slides/_rels/slide37.xml.rels><?xml version="1.0" encoding="UTF-8"?>
<Relationships xmlns="http://schemas.openxmlformats.org/package/2006/relationships"><Relationship Id="rId1" Type="http://schemas.openxmlformats.org/officeDocument/2006/relationships/image" Target="../media/image37.jpeg"/><Relationship Id="rId2" Type="http://schemas.openxmlformats.org/officeDocument/2006/relationships/slideLayout" Target="../slideLayouts/slideLayout3.xml"/><Relationship Id="rId3" Type="http://schemas.openxmlformats.org/officeDocument/2006/relationships/notesSlide" Target="../notesSlides/notesSlide37.xml"/>
</Relationships>
</file>

<file path=ppt/slides/_rels/slide38.xml.rels><?xml version="1.0" encoding="UTF-8"?>
<Relationships xmlns="http://schemas.openxmlformats.org/package/2006/relationships"><Relationship Id="rId1" Type="http://schemas.openxmlformats.org/officeDocument/2006/relationships/image" Target="../media/image38.jpeg"/><Relationship Id="rId2" Type="http://schemas.openxmlformats.org/officeDocument/2006/relationships/slideLayout" Target="../slideLayouts/slideLayout1.xml"/><Relationship Id="rId3" Type="http://schemas.openxmlformats.org/officeDocument/2006/relationships/notesSlide" Target="../notesSlides/notesSlide38.xml"/>
</Relationships>
</file>

<file path=ppt/slides/_rels/slide39.xml.rels><?xml version="1.0" encoding="UTF-8"?>
<Relationships xmlns="http://schemas.openxmlformats.org/package/2006/relationships"><Relationship Id="rId1" Type="http://schemas.openxmlformats.org/officeDocument/2006/relationships/image" Target="../media/image39.jpeg"/><Relationship Id="rId2" Type="http://schemas.openxmlformats.org/officeDocument/2006/relationships/slideLayout" Target="../slideLayouts/slideLayout3.xml"/><Relationship Id="rId3" Type="http://schemas.openxmlformats.org/officeDocument/2006/relationships/notesSlide" Target="../notesSlides/notesSlide39.xml"/>
</Relationships>
</file>

<file path=ppt/slides/_rels/slide40.xml.rels><?xml version="1.0" encoding="UTF-8"?>
<Relationships xmlns="http://schemas.openxmlformats.org/package/2006/relationships"><Relationship Id="rId1" Type="http://schemas.openxmlformats.org/officeDocument/2006/relationships/image" Target="../media/image40.jpeg"/><Relationship Id="rId2" Type="http://schemas.openxmlformats.org/officeDocument/2006/relationships/slideLayout" Target="../slideLayouts/slideLayout1.xml"/><Relationship Id="rId3" Type="http://schemas.openxmlformats.org/officeDocument/2006/relationships/notesSlide" Target="../notesSlides/notesSlide40.xml"/>
</Relationships>
</file>

<file path=ppt/slides/_rels/slide41.xml.rels><?xml version="1.0" encoding="UTF-8"?>
<Relationships xmlns="http://schemas.openxmlformats.org/package/2006/relationships"><Relationship Id="rId1" Type="http://schemas.openxmlformats.org/officeDocument/2006/relationships/image" Target="../media/image41.jpeg"/><Relationship Id="rId2" Type="http://schemas.openxmlformats.org/officeDocument/2006/relationships/slideLayout" Target="../slideLayouts/slideLayout3.xml"/><Relationship Id="rId3" Type="http://schemas.openxmlformats.org/officeDocument/2006/relationships/notesSlide" Target="../notesSlides/notesSlide41.xml"/>
</Relationships>
</file>

<file path=ppt/slides/_rels/slide42.xml.rels><?xml version="1.0" encoding="UTF-8"?>
<Relationships xmlns="http://schemas.openxmlformats.org/package/2006/relationships"><Relationship Id="rId1" Type="http://schemas.openxmlformats.org/officeDocument/2006/relationships/image" Target="../media/image42.jpeg"/><Relationship Id="rId2" Type="http://schemas.openxmlformats.org/officeDocument/2006/relationships/slideLayout" Target="../slideLayouts/slideLayout1.xml"/><Relationship Id="rId3" Type="http://schemas.openxmlformats.org/officeDocument/2006/relationships/notesSlide" Target="../notesSlides/notesSlide42.xml"/>
</Relationships>
</file>

<file path=ppt/slides/_rels/slide43.xml.rels><?xml version="1.0" encoding="UTF-8"?>
<Relationships xmlns="http://schemas.openxmlformats.org/package/2006/relationships"><Relationship Id="rId1" Type="http://schemas.openxmlformats.org/officeDocument/2006/relationships/image" Target="../media/image43.jpeg"/><Relationship Id="rId2" Type="http://schemas.openxmlformats.org/officeDocument/2006/relationships/slideLayout" Target="../slideLayouts/slideLayout3.xml"/><Relationship Id="rId3" Type="http://schemas.openxmlformats.org/officeDocument/2006/relationships/notesSlide" Target="../notesSlides/notesSlide43.xml"/>
</Relationships>
</file>

<file path=ppt/slides/_rels/slide44.xml.rels><?xml version="1.0" encoding="UTF-8"?>
<Relationships xmlns="http://schemas.openxmlformats.org/package/2006/relationships"><Relationship Id="rId1" Type="http://schemas.openxmlformats.org/officeDocument/2006/relationships/image" Target="../media/image44.jpeg"/><Relationship Id="rId2" Type="http://schemas.openxmlformats.org/officeDocument/2006/relationships/slideLayout" Target="../slideLayouts/slideLayout1.xml"/><Relationship Id="rId3" Type="http://schemas.openxmlformats.org/officeDocument/2006/relationships/notesSlide" Target="../notesSlides/notesSlide44.xml"/>
</Relationships>
</file>

<file path=ppt/slides/_rels/slide45.xml.rels><?xml version="1.0" encoding="UTF-8"?>
<Relationships xmlns="http://schemas.openxmlformats.org/package/2006/relationships"><Relationship Id="rId1" Type="http://schemas.openxmlformats.org/officeDocument/2006/relationships/image" Target="../media/image45.jpeg"/><Relationship Id="rId2" Type="http://schemas.openxmlformats.org/officeDocument/2006/relationships/slideLayout" Target="../slideLayouts/slideLayout3.xml"/><Relationship Id="rId3" Type="http://schemas.openxmlformats.org/officeDocument/2006/relationships/notesSlide" Target="../notesSlides/notesSlide45.xml"/>
</Relationships>
</file>

<file path=ppt/slides/_rels/slide46.xml.rels><?xml version="1.0" encoding="UTF-8"?>
<Relationships xmlns="http://schemas.openxmlformats.org/package/2006/relationships"><Relationship Id="rId1" Type="http://schemas.openxmlformats.org/officeDocument/2006/relationships/image" Target="../media/image46.jpeg"/><Relationship Id="rId2" Type="http://schemas.openxmlformats.org/officeDocument/2006/relationships/slideLayout" Target="../slideLayouts/slideLayout1.xml"/><Relationship Id="rId3" Type="http://schemas.openxmlformats.org/officeDocument/2006/relationships/notesSlide" Target="../notesSlides/notesSlide46.xml"/>
</Relationships>
</file>

<file path=ppt/slides/_rels/slide47.xml.rels><?xml version="1.0" encoding="UTF-8"?>
<Relationships xmlns="http://schemas.openxmlformats.org/package/2006/relationships"><Relationship Id="rId1" Type="http://schemas.openxmlformats.org/officeDocument/2006/relationships/image" Target="../media/image47.jpeg"/><Relationship Id="rId2" Type="http://schemas.openxmlformats.org/officeDocument/2006/relationships/slideLayout" Target="../slideLayouts/slideLayout3.xml"/><Relationship Id="rId3" Type="http://schemas.openxmlformats.org/officeDocument/2006/relationships/notesSlide" Target="../notesSlides/notesSlide47.xml"/>
</Relationships>
</file>

<file path=ppt/slides/_rels/slide48.xml.rels><?xml version="1.0" encoding="UTF-8"?>
<Relationships xmlns="http://schemas.openxmlformats.org/package/2006/relationships"><Relationship Id="rId1" Type="http://schemas.openxmlformats.org/officeDocument/2006/relationships/image" Target="../media/image48.jpeg"/><Relationship Id="rId2" Type="http://schemas.openxmlformats.org/officeDocument/2006/relationships/slideLayout" Target="../slideLayouts/slideLayout1.xml"/><Relationship Id="rId3" Type="http://schemas.openxmlformats.org/officeDocument/2006/relationships/notesSlide" Target="../notesSlides/notesSlide48.xml"/>
</Relationships>
</file>

<file path=ppt/slides/_rels/slide49.xml.rels><?xml version="1.0" encoding="UTF-8"?>
<Relationships xmlns="http://schemas.openxmlformats.org/package/2006/relationships"><Relationship Id="rId1" Type="http://schemas.openxmlformats.org/officeDocument/2006/relationships/image" Target="../media/image49.jpeg"/><Relationship Id="rId2" Type="http://schemas.openxmlformats.org/officeDocument/2006/relationships/slideLayout" Target="../slideLayouts/slideLayout3.xml"/><Relationship Id="rId3" Type="http://schemas.openxmlformats.org/officeDocument/2006/relationships/notesSlide" Target="../notesSlides/notesSlide49.xml"/>
</Relationships>
</file>

<file path=ppt/slides/_rels/slide50.xml.rels><?xml version="1.0" encoding="UTF-8"?>
<Relationships xmlns="http://schemas.openxmlformats.org/package/2006/relationships"><Relationship Id="rId1" Type="http://schemas.openxmlformats.org/officeDocument/2006/relationships/image" Target="../media/image50.jpeg"/><Relationship Id="rId2" Type="http://schemas.openxmlformats.org/officeDocument/2006/relationships/slideLayout" Target="../slideLayouts/slideLayout1.xml"/><Relationship Id="rId3" Type="http://schemas.openxmlformats.org/officeDocument/2006/relationships/notesSlide" Target="../notesSlides/notesSlide50.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7"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sp>
        <p:nvSpPr>
          <p:cNvPr id="48" name="TextShape 2"/>
          <p:cNvSpPr txBox="1"/>
          <p:nvPr/>
        </p:nvSpPr>
        <p:spPr>
          <a:xfrm>
            <a:off x="504000" y="1326600"/>
            <a:ext cx="9071640" cy="3288240"/>
          </a:xfrm>
          <a:prstGeom prst="rect">
            <a:avLst/>
          </a:prstGeom>
          <a:noFill/>
          <a:ln w="0">
            <a:noFill/>
          </a:ln>
        </p:spPr>
        <p:txBody>
          <a:bodyPr lIns="0" rIns="0" tIns="0" bIns="0" anchor="ctr">
            <a:noAutofit/>
          </a:bodyPr>
          <a:p>
            <a:pPr algn="ctr"/>
            <a:endParaRPr b="0" lang="en-US" sz="3200" spc="-1" strike="noStrike">
              <a:latin typeface="Arial"/>
            </a:endParaRPr>
          </a:p>
        </p:txBody>
      </p:sp>
      <p:pic>
        <p:nvPicPr>
          <p:cNvPr id="49" name="" descr=""/>
          <p:cNvPicPr/>
          <p:nvPr/>
        </p:nvPicPr>
        <p:blipFill>
          <a:blip r:embed="rId1"/>
          <a:stretch/>
        </p:blipFill>
        <p:spPr>
          <a:xfrm>
            <a:off x="0" y="0"/>
            <a:ext cx="10080000" cy="5670000"/>
          </a:xfrm>
          <a:prstGeom prst="rect">
            <a:avLst/>
          </a:prstGeom>
          <a:ln w="0">
            <a:noFill/>
          </a:ln>
        </p:spPr>
      </p:pic>
      <p:sp>
        <p:nvSpPr>
          <p:cNvPr id="50" name="TextShape 3"/>
          <p:cNvSpPr txBox="1"/>
          <p:nvPr/>
        </p:nvSpPr>
        <p:spPr>
          <a:xfrm>
            <a:off x="5679000" y="1524600"/>
            <a:ext cx="4108320" cy="2182320"/>
          </a:xfrm>
          <a:prstGeom prst="rect">
            <a:avLst/>
          </a:prstGeom>
          <a:noFill/>
          <a:ln w="0">
            <a:noFill/>
          </a:ln>
        </p:spPr>
        <p:txBody>
          <a:bodyPr lIns="90000" rIns="90000" tIns="45000" bIns="45000">
            <a:noAutofit/>
          </a:bodyPr>
          <a:p>
            <a:pPr algn="ctr"/>
            <a:r>
              <a:rPr b="0" lang="en-US" sz="4000" spc="-1" strike="noStrike">
                <a:latin typeface="ITC Souvenir Demi"/>
                <a:ea typeface="ITC Souvenir Demi"/>
              </a:rPr>
              <a:t>The Great Controversy</a:t>
            </a:r>
            <a:endParaRPr b="0" lang="en-US" sz="4000" spc="-1" strike="noStrike">
              <a:latin typeface="Arial"/>
            </a:endParaRPr>
          </a:p>
          <a:p>
            <a:pPr algn="ctr"/>
            <a:endParaRPr b="0" lang="en-US" sz="4000" spc="-1" strike="noStrike">
              <a:latin typeface="Arial"/>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1" name="" descr=""/>
          <p:cNvPicPr/>
          <p:nvPr/>
        </p:nvPicPr>
        <p:blipFill>
          <a:blip r:embed="rId1"/>
          <a:stretch/>
        </p:blipFill>
        <p:spPr>
          <a:xfrm>
            <a:off x="0" y="0"/>
            <a:ext cx="10080000" cy="5670000"/>
          </a:xfrm>
          <a:prstGeom prst="rect">
            <a:avLst/>
          </a:prstGeom>
          <a:ln w="0">
            <a:noFill/>
          </a:ln>
        </p:spPr>
      </p:pic>
      <p:sp>
        <p:nvSpPr>
          <p:cNvPr id="52" name="TextShape 1"/>
          <p:cNvSpPr txBox="1"/>
          <p:nvPr/>
        </p:nvSpPr>
        <p:spPr>
          <a:xfrm>
            <a:off x="6629400" y="5037840"/>
            <a:ext cx="3200400" cy="448560"/>
          </a:xfrm>
          <a:prstGeom prst="rect">
            <a:avLst/>
          </a:prstGeom>
          <a:noFill/>
          <a:ln w="0">
            <a:noFill/>
          </a:ln>
        </p:spPr>
        <p:txBody>
          <a:bodyPr lIns="90000" rIns="90000" tIns="45000" bIns="45000">
            <a:noAutofit/>
          </a:bodyPr>
          <a:p>
            <a:r>
              <a:rPr b="0" lang="en-US" sz="2400" spc="-1" strike="noStrike">
                <a:highlight>
                  <a:srgbClr val="b4c7dc"/>
                </a:highlight>
                <a:latin typeface="Raleway"/>
              </a:rPr>
              <a:t>Next verse: 1 John 4:8</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3"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54" name="" descr=""/>
          <p:cNvPicPr/>
          <p:nvPr/>
        </p:nvPicPr>
        <p:blipFill>
          <a:blip r:embed="rId1"/>
          <a:stretch/>
        </p:blipFill>
        <p:spPr>
          <a:xfrm>
            <a:off x="0" y="0"/>
            <a:ext cx="10159920" cy="5715000"/>
          </a:xfrm>
          <a:prstGeom prst="rect">
            <a:avLst/>
          </a:prstGeom>
          <a:ln w="0">
            <a:noFill/>
          </a:ln>
        </p:spPr>
      </p:pic>
      <p:sp>
        <p:nvSpPr>
          <p:cNvPr id="55"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1 John 4:8 </a:t>
            </a:r>
            <a:endParaRPr b="0" lang="en-US" sz="5400" spc="-1" strike="noStrike">
              <a:latin typeface="Arial"/>
            </a:endParaRPr>
          </a:p>
          <a:p>
            <a:r>
              <a:rPr b="0" lang="en-US" sz="3000" spc="-1" strike="noStrike">
                <a:solidFill>
                  <a:srgbClr val="24408e"/>
                </a:solidFill>
                <a:latin typeface="Raleway"/>
                <a:ea typeface="Raleway"/>
              </a:rPr>
              <a:t>   “</a:t>
            </a:r>
            <a:r>
              <a:rPr b="0" lang="en-US" sz="3000" spc="-41" strike="noStrike">
                <a:solidFill>
                  <a:srgbClr val="24408e"/>
                </a:solidFill>
                <a:latin typeface="Raleway"/>
                <a:ea typeface="Raleway"/>
              </a:rPr>
              <a:t>He who does not love does not know God, for ___ is ____.”</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6" name="" descr=""/>
          <p:cNvPicPr/>
          <p:nvPr/>
        </p:nvPicPr>
        <p:blipFill>
          <a:blip r:embed="rId1"/>
          <a:stretch/>
        </p:blipFill>
        <p:spPr>
          <a:xfrm>
            <a:off x="0" y="0"/>
            <a:ext cx="10080000" cy="5670000"/>
          </a:xfrm>
          <a:prstGeom prst="rect">
            <a:avLst/>
          </a:prstGeom>
          <a:ln w="0">
            <a:noFill/>
          </a:ln>
        </p:spPr>
      </p:pic>
      <p:sp>
        <p:nvSpPr>
          <p:cNvPr id="57" name="TextShape 1"/>
          <p:cNvSpPr txBox="1"/>
          <p:nvPr/>
        </p:nvSpPr>
        <p:spPr>
          <a:xfrm>
            <a:off x="6629400" y="5029200"/>
            <a:ext cx="32004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1 John 1:5</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8"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59" name="" descr=""/>
          <p:cNvPicPr/>
          <p:nvPr/>
        </p:nvPicPr>
        <p:blipFill>
          <a:blip r:embed="rId1"/>
          <a:stretch/>
        </p:blipFill>
        <p:spPr>
          <a:xfrm>
            <a:off x="0" y="0"/>
            <a:ext cx="10159920" cy="5715000"/>
          </a:xfrm>
          <a:prstGeom prst="rect">
            <a:avLst/>
          </a:prstGeom>
          <a:ln w="0">
            <a:noFill/>
          </a:ln>
        </p:spPr>
      </p:pic>
      <p:sp>
        <p:nvSpPr>
          <p:cNvPr id="60"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1 John 1:5 </a:t>
            </a:r>
            <a:endParaRPr b="0" lang="en-US" sz="5400" spc="-1" strike="noStrike">
              <a:latin typeface="Arial"/>
            </a:endParaRPr>
          </a:p>
          <a:p>
            <a:r>
              <a:rPr b="0" lang="en-US" sz="3000" spc="-1" strike="noStrike">
                <a:solidFill>
                  <a:srgbClr val="24408e"/>
                </a:solidFill>
                <a:latin typeface="Raleway"/>
                <a:ea typeface="Raleway"/>
              </a:rPr>
              <a:t>   “</a:t>
            </a:r>
            <a:r>
              <a:rPr b="0" lang="en-US" sz="3000" spc="-41" strike="noStrike">
                <a:solidFill>
                  <a:srgbClr val="24408e"/>
                </a:solidFill>
                <a:latin typeface="Raleway"/>
                <a:ea typeface="Raleway"/>
              </a:rPr>
              <a:t>...God is light and in Him is __ ________ at all.</a:t>
            </a:r>
            <a:r>
              <a:rPr b="0" lang="en-US" sz="3000" spc="-1" strike="noStrike">
                <a:solidFill>
                  <a:srgbClr val="24408e"/>
                </a:solidFill>
                <a:latin typeface="Raleway"/>
                <a:ea typeface="Raleway"/>
              </a:rPr>
              <a:t> </a:t>
            </a:r>
            <a:r>
              <a:rPr b="0" lang="en-US" sz="3000" spc="-41" strike="noStrike">
                <a:solidFill>
                  <a:srgbClr val="24408e"/>
                </a:solidFill>
                <a:latin typeface="Raleway"/>
                <a:ea typeface="Raleway"/>
              </a:rPr>
              <a:t>.”</a:t>
            </a:r>
            <a:r>
              <a:rPr b="0" lang="en-US" sz="3000" spc="-1" strike="noStrike">
                <a:solidFill>
                  <a:srgbClr val="3465a4"/>
                </a:solidFill>
                <a:latin typeface="Raleway"/>
                <a:ea typeface="Raleway"/>
              </a:rPr>
              <a:t>.</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61" name="" descr=""/>
          <p:cNvPicPr/>
          <p:nvPr/>
        </p:nvPicPr>
        <p:blipFill>
          <a:blip r:embed="rId1"/>
          <a:stretch/>
        </p:blipFill>
        <p:spPr>
          <a:xfrm>
            <a:off x="0" y="0"/>
            <a:ext cx="10080000" cy="5670000"/>
          </a:xfrm>
          <a:prstGeom prst="rect">
            <a:avLst/>
          </a:prstGeom>
          <a:ln w="0">
            <a:noFill/>
          </a:ln>
        </p:spPr>
      </p:pic>
      <p:sp>
        <p:nvSpPr>
          <p:cNvPr id="62" name="TextShape 1"/>
          <p:cNvSpPr txBox="1"/>
          <p:nvPr/>
        </p:nvSpPr>
        <p:spPr>
          <a:xfrm>
            <a:off x="6508800" y="192600"/>
            <a:ext cx="38862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Genesis 1:31</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63"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64" name="" descr=""/>
          <p:cNvPicPr/>
          <p:nvPr/>
        </p:nvPicPr>
        <p:blipFill>
          <a:blip r:embed="rId1"/>
          <a:stretch/>
        </p:blipFill>
        <p:spPr>
          <a:xfrm>
            <a:off x="0" y="0"/>
            <a:ext cx="10159920" cy="5715000"/>
          </a:xfrm>
          <a:prstGeom prst="rect">
            <a:avLst/>
          </a:prstGeom>
          <a:ln w="0">
            <a:noFill/>
          </a:ln>
        </p:spPr>
      </p:pic>
      <p:sp>
        <p:nvSpPr>
          <p:cNvPr id="65"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Genesis 1:31</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Then God saw everything that He had made, and indeed it was ________.</a:t>
            </a:r>
            <a:endParaRPr b="0" lang="en-US" sz="3000" spc="-1" strike="noStrike">
              <a:latin typeface="Arial"/>
            </a:endParaRPr>
          </a:p>
          <a:p>
            <a:pPr>
              <a:lnSpc>
                <a:spcPct val="100000"/>
              </a:lnSpc>
            </a:pPr>
            <a:r>
              <a:rPr b="0" lang="en-US" sz="5400" spc="-1" strike="noStrike">
                <a:solidFill>
                  <a:srgbClr val="3465a4"/>
                </a:solidFill>
                <a:latin typeface="Raleway"/>
                <a:ea typeface="Raleway"/>
              </a:rPr>
              <a:t> </a:t>
            </a:r>
            <a:endParaRPr b="0" lang="en-US" sz="5400" spc="-1" strike="noStrike">
              <a:latin typeface="Arial"/>
            </a:endParaRPr>
          </a:p>
        </p:txBody>
      </p:sp>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66" name="" descr=""/>
          <p:cNvPicPr/>
          <p:nvPr/>
        </p:nvPicPr>
        <p:blipFill>
          <a:blip r:embed="rId1"/>
          <a:stretch/>
        </p:blipFill>
        <p:spPr>
          <a:xfrm>
            <a:off x="0" y="0"/>
            <a:ext cx="10080000" cy="5670000"/>
          </a:xfrm>
          <a:prstGeom prst="rect">
            <a:avLst/>
          </a:prstGeom>
          <a:ln w="0">
            <a:noFill/>
          </a:ln>
        </p:spPr>
      </p:pic>
      <p:sp>
        <p:nvSpPr>
          <p:cNvPr id="67" name="TextShape 1"/>
          <p:cNvSpPr txBox="1"/>
          <p:nvPr/>
        </p:nvSpPr>
        <p:spPr>
          <a:xfrm>
            <a:off x="6267600" y="201240"/>
            <a:ext cx="38862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Matthew 13:28</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68"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69" name="" descr=""/>
          <p:cNvPicPr/>
          <p:nvPr/>
        </p:nvPicPr>
        <p:blipFill>
          <a:blip r:embed="rId1"/>
          <a:stretch/>
        </p:blipFill>
        <p:spPr>
          <a:xfrm>
            <a:off x="0" y="0"/>
            <a:ext cx="10159920" cy="5715000"/>
          </a:xfrm>
          <a:prstGeom prst="rect">
            <a:avLst/>
          </a:prstGeom>
          <a:ln w="0">
            <a:noFill/>
          </a:ln>
        </p:spPr>
      </p:pic>
      <p:sp>
        <p:nvSpPr>
          <p:cNvPr id="70"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Matthew 13:28</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An _____ has done this.</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71" name="" descr=""/>
          <p:cNvPicPr/>
          <p:nvPr/>
        </p:nvPicPr>
        <p:blipFill>
          <a:blip r:embed="rId1"/>
          <a:stretch/>
        </p:blipFill>
        <p:spPr>
          <a:xfrm>
            <a:off x="0" y="0"/>
            <a:ext cx="10080000" cy="5670000"/>
          </a:xfrm>
          <a:prstGeom prst="rect">
            <a:avLst/>
          </a:prstGeom>
          <a:ln w="0">
            <a:noFill/>
          </a:ln>
        </p:spPr>
      </p:pic>
      <p:sp>
        <p:nvSpPr>
          <p:cNvPr id="72" name="TextShape 1"/>
          <p:cNvSpPr txBox="1"/>
          <p:nvPr/>
        </p:nvSpPr>
        <p:spPr>
          <a:xfrm>
            <a:off x="6629400" y="5037840"/>
            <a:ext cx="34290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1 John 3:4,8</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3"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74" name="" descr=""/>
          <p:cNvPicPr/>
          <p:nvPr/>
        </p:nvPicPr>
        <p:blipFill>
          <a:blip r:embed="rId1"/>
          <a:stretch/>
        </p:blipFill>
        <p:spPr>
          <a:xfrm>
            <a:off x="0" y="0"/>
            <a:ext cx="10159920" cy="5715000"/>
          </a:xfrm>
          <a:prstGeom prst="rect">
            <a:avLst/>
          </a:prstGeom>
          <a:ln w="0">
            <a:noFill/>
          </a:ln>
        </p:spPr>
      </p:pic>
      <p:sp>
        <p:nvSpPr>
          <p:cNvPr id="75"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1 John 3:4,8</a:t>
            </a:r>
            <a:endParaRPr b="0" lang="en-US" sz="5400" spc="-1" strike="noStrike">
              <a:latin typeface="Arial"/>
            </a:endParaRPr>
          </a:p>
          <a:p>
            <a:r>
              <a:rPr b="0" lang="en-US" sz="3000" spc="-1" strike="noStrike">
                <a:solidFill>
                  <a:srgbClr val="24408e"/>
                </a:solidFill>
                <a:latin typeface="Raleway"/>
                <a:ea typeface="Raleway"/>
              </a:rPr>
              <a:t>   </a:t>
            </a:r>
            <a:r>
              <a:rPr b="0" lang="en-US" sz="3000" spc="-1" strike="noStrike">
                <a:solidFill>
                  <a:srgbClr val="24408e"/>
                </a:solidFill>
                <a:latin typeface="Raleway"/>
                <a:ea typeface="Raleway"/>
              </a:rPr>
              <a:t>Whoever commits sin also commits lawlessness, and sin is lawlessness...He who sins </a:t>
            </a:r>
            <a:r>
              <a:rPr b="0" lang="en-US" sz="3000" spc="-120" strike="noStrike">
                <a:solidFill>
                  <a:srgbClr val="24408e"/>
                </a:solidFill>
                <a:latin typeface="Raleway"/>
                <a:ea typeface="Raleway"/>
              </a:rPr>
              <a:t>is </a:t>
            </a:r>
            <a:r>
              <a:rPr b="0" lang="en-US" sz="3000" spc="-160" strike="noStrike">
                <a:solidFill>
                  <a:srgbClr val="24408e"/>
                </a:solidFill>
                <a:latin typeface="Raleway"/>
                <a:ea typeface="Raleway"/>
              </a:rPr>
              <a:t>of the devil, for the devil has ______ from the _________ </a:t>
            </a:r>
            <a:r>
              <a:rPr b="0" lang="en-US" sz="3000" spc="-1" strike="noStrike">
                <a:solidFill>
                  <a:srgbClr val="3465a4"/>
                </a:solidFill>
                <a:latin typeface="Raleway"/>
                <a:ea typeface="Raleway"/>
              </a:rPr>
              <a:t>.</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76" name="" descr=""/>
          <p:cNvPicPr/>
          <p:nvPr/>
        </p:nvPicPr>
        <p:blipFill>
          <a:blip r:embed="rId1"/>
          <a:stretch/>
        </p:blipFill>
        <p:spPr>
          <a:xfrm>
            <a:off x="0" y="0"/>
            <a:ext cx="10080000" cy="5670000"/>
          </a:xfrm>
          <a:prstGeom prst="rect">
            <a:avLst/>
          </a:prstGeom>
          <a:ln w="0">
            <a:noFill/>
          </a:ln>
        </p:spPr>
      </p:pic>
      <p:sp>
        <p:nvSpPr>
          <p:cNvPr id="77" name="TextShape 1"/>
          <p:cNvSpPr txBox="1"/>
          <p:nvPr/>
        </p:nvSpPr>
        <p:spPr>
          <a:xfrm>
            <a:off x="5715000" y="5221440"/>
            <a:ext cx="43434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Revelation 12:7-9</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8"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79" name="" descr=""/>
          <p:cNvPicPr/>
          <p:nvPr/>
        </p:nvPicPr>
        <p:blipFill>
          <a:blip r:embed="rId1"/>
          <a:stretch/>
        </p:blipFill>
        <p:spPr>
          <a:xfrm>
            <a:off x="0" y="0"/>
            <a:ext cx="10159920" cy="5715000"/>
          </a:xfrm>
          <a:prstGeom prst="rect">
            <a:avLst/>
          </a:prstGeom>
          <a:ln w="0">
            <a:noFill/>
          </a:ln>
        </p:spPr>
      </p:pic>
      <p:sp>
        <p:nvSpPr>
          <p:cNvPr id="80"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Revelation 12:7-9 </a:t>
            </a:r>
            <a:endParaRPr b="0" lang="en-US" sz="5400" spc="-1" strike="noStrike">
              <a:latin typeface="Arial"/>
            </a:endParaRPr>
          </a:p>
          <a:p>
            <a:r>
              <a:rPr b="0" lang="en-US" sz="3000" spc="-1" strike="noStrike">
                <a:solidFill>
                  <a:srgbClr val="24408e"/>
                </a:solidFill>
                <a:latin typeface="Raleway"/>
                <a:ea typeface="Raleway"/>
              </a:rPr>
              <a:t>   “</a:t>
            </a:r>
            <a:r>
              <a:rPr b="0" lang="en-US" sz="3000" spc="-1" strike="noStrike">
                <a:solidFill>
                  <a:srgbClr val="24408e"/>
                </a:solidFill>
                <a:latin typeface="Raleway"/>
                <a:ea typeface="Raleway"/>
              </a:rPr>
              <a:t>And war broke out in heaven: Michael and his angels fought with the dragon; and the dragon and his angels fought, (8) but they did not prevail, nor was a place found for them in ______ any longer. </a:t>
            </a:r>
            <a:r>
              <a:rPr b="0" lang="en-US" sz="3000" spc="-1" strike="noStrike">
                <a:solidFill>
                  <a:srgbClr val="3465a4"/>
                </a:solidFill>
                <a:latin typeface="Raleway"/>
                <a:ea typeface="Raleway"/>
              </a:rPr>
              <a:t>(9) So the great ______ was cast out, that_______ of old, called the _____ and _____, who deceives the whole world; he was cast to the _____, and his angels were cast out with him.”</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81" name="" descr=""/>
          <p:cNvPicPr/>
          <p:nvPr/>
        </p:nvPicPr>
        <p:blipFill>
          <a:blip r:embed="rId1"/>
          <a:stretch/>
        </p:blipFill>
        <p:spPr>
          <a:xfrm>
            <a:off x="0" y="0"/>
            <a:ext cx="10080000" cy="5670000"/>
          </a:xfrm>
          <a:prstGeom prst="rect">
            <a:avLst/>
          </a:prstGeom>
          <a:ln w="0">
            <a:noFill/>
          </a:ln>
        </p:spPr>
      </p:pic>
      <p:sp>
        <p:nvSpPr>
          <p:cNvPr id="82" name="TextShape 1"/>
          <p:cNvSpPr txBox="1"/>
          <p:nvPr/>
        </p:nvSpPr>
        <p:spPr>
          <a:xfrm>
            <a:off x="228600" y="228600"/>
            <a:ext cx="38862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Ezekiel 28:15</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3"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84" name="" descr=""/>
          <p:cNvPicPr/>
          <p:nvPr/>
        </p:nvPicPr>
        <p:blipFill>
          <a:blip r:embed="rId1"/>
          <a:stretch/>
        </p:blipFill>
        <p:spPr>
          <a:xfrm>
            <a:off x="0" y="0"/>
            <a:ext cx="10159920" cy="5715000"/>
          </a:xfrm>
          <a:prstGeom prst="rect">
            <a:avLst/>
          </a:prstGeom>
          <a:ln w="0">
            <a:noFill/>
          </a:ln>
        </p:spPr>
      </p:pic>
      <p:sp>
        <p:nvSpPr>
          <p:cNvPr id="85"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Ezekiel 28:15 </a:t>
            </a:r>
            <a:endParaRPr b="0" lang="en-US" sz="5400" spc="-1" strike="noStrike">
              <a:latin typeface="Arial"/>
            </a:endParaRPr>
          </a:p>
          <a:p>
            <a:r>
              <a:rPr b="0" lang="en-US" sz="4000" spc="-1" strike="noStrike">
                <a:solidFill>
                  <a:srgbClr val="24408e"/>
                </a:solidFill>
                <a:latin typeface="Raleway"/>
                <a:ea typeface="Raleway"/>
              </a:rPr>
              <a:t>   </a:t>
            </a:r>
            <a:r>
              <a:rPr b="0" lang="en-US" sz="4000" spc="-1" strike="noStrike">
                <a:solidFill>
                  <a:srgbClr val="24408e"/>
                </a:solidFill>
                <a:latin typeface="Raleway"/>
                <a:ea typeface="Raleway"/>
              </a:rPr>
              <a:t>You were _______ in your ways from </a:t>
            </a:r>
            <a:r>
              <a:rPr b="0" lang="en-US" sz="4000" spc="-120" strike="noStrike">
                <a:solidFill>
                  <a:srgbClr val="24408e"/>
                </a:solidFill>
                <a:latin typeface="Raleway"/>
                <a:ea typeface="Raleway"/>
              </a:rPr>
              <a:t>the day you were created, till iniquity was found in you.</a:t>
            </a:r>
            <a:endParaRPr b="0" lang="en-US" sz="4000" spc="-1" strike="noStrike">
              <a:latin typeface="Arial"/>
            </a:endParaRPr>
          </a:p>
        </p:txBody>
      </p:sp>
    </p:spTree>
  </p:cSld>
  <mc:AlternateContent>
    <mc:Choice Requires="p14">
      <p:transition spd="slow" p14:dur="2000"/>
    </mc:Choice>
    <mc:Fallback>
      <p:transition spd="slow"/>
    </mc:Fallback>
  </mc:AlternateContent>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86" name="" descr=""/>
          <p:cNvPicPr/>
          <p:nvPr/>
        </p:nvPicPr>
        <p:blipFill>
          <a:blip r:embed="rId1"/>
          <a:stretch/>
        </p:blipFill>
        <p:spPr>
          <a:xfrm>
            <a:off x="0" y="0"/>
            <a:ext cx="10080000" cy="5670000"/>
          </a:xfrm>
          <a:prstGeom prst="rect">
            <a:avLst/>
          </a:prstGeom>
          <a:ln w="0">
            <a:noFill/>
          </a:ln>
        </p:spPr>
      </p:pic>
      <p:sp>
        <p:nvSpPr>
          <p:cNvPr id="87" name="TextShape 1"/>
          <p:cNvSpPr txBox="1"/>
          <p:nvPr/>
        </p:nvSpPr>
        <p:spPr>
          <a:xfrm>
            <a:off x="228600" y="5029200"/>
            <a:ext cx="38862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Isaiah 14:12,14</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8"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89" name="" descr=""/>
          <p:cNvPicPr/>
          <p:nvPr/>
        </p:nvPicPr>
        <p:blipFill>
          <a:blip r:embed="rId1"/>
          <a:stretch/>
        </p:blipFill>
        <p:spPr>
          <a:xfrm>
            <a:off x="0" y="0"/>
            <a:ext cx="10159920" cy="5715000"/>
          </a:xfrm>
          <a:prstGeom prst="rect">
            <a:avLst/>
          </a:prstGeom>
          <a:ln w="0">
            <a:noFill/>
          </a:ln>
        </p:spPr>
      </p:pic>
      <p:sp>
        <p:nvSpPr>
          <p:cNvPr id="90"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Isaiah 14:12,14 </a:t>
            </a:r>
            <a:endParaRPr b="0" lang="en-US" sz="5400" spc="-1" strike="noStrike">
              <a:latin typeface="Arial"/>
            </a:endParaRPr>
          </a:p>
          <a:p>
            <a:r>
              <a:rPr b="0" lang="en-US" sz="3000" spc="-1" strike="noStrike">
                <a:solidFill>
                  <a:srgbClr val="24408e"/>
                </a:solidFill>
                <a:latin typeface="Raleway"/>
                <a:ea typeface="Raleway"/>
              </a:rPr>
              <a:t>   </a:t>
            </a:r>
            <a:r>
              <a:rPr b="0" lang="en-US" sz="3000" spc="-1" strike="noStrike">
                <a:solidFill>
                  <a:srgbClr val="24408e"/>
                </a:solidFill>
                <a:latin typeface="Raleway"/>
                <a:ea typeface="Raleway"/>
              </a:rPr>
              <a:t>How you are fallen from heaven, </a:t>
            </a:r>
            <a:r>
              <a:rPr b="0" lang="en-US" sz="3000" spc="-41" strike="noStrike">
                <a:solidFill>
                  <a:srgbClr val="24408e"/>
                </a:solidFill>
                <a:latin typeface="Raleway"/>
                <a:ea typeface="Raleway"/>
              </a:rPr>
              <a:t>O Lucifer, son of the morning! ...</a:t>
            </a:r>
            <a:r>
              <a:rPr b="0" lang="en-US" sz="3000" spc="-1" strike="noStrike">
                <a:solidFill>
                  <a:srgbClr val="24408e"/>
                </a:solidFill>
                <a:latin typeface="Raleway"/>
                <a:ea typeface="Raleway"/>
              </a:rPr>
              <a:t> (13) For you have said in your heart: I will ______ into heaven, I will _____ my throne above the stars of God; ... (14) I will ascend above the heights of the clouds, I will be ____ the Most High.</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1" name="" descr=""/>
          <p:cNvPicPr/>
          <p:nvPr/>
        </p:nvPicPr>
        <p:blipFill>
          <a:blip r:embed="rId1"/>
          <a:stretch/>
        </p:blipFill>
        <p:spPr>
          <a:xfrm>
            <a:off x="0" y="0"/>
            <a:ext cx="10080000" cy="5670000"/>
          </a:xfrm>
          <a:prstGeom prst="rect">
            <a:avLst/>
          </a:prstGeom>
          <a:ln w="0">
            <a:noFill/>
          </a:ln>
        </p:spPr>
      </p:pic>
      <p:sp>
        <p:nvSpPr>
          <p:cNvPr id="92" name="TextShape 1"/>
          <p:cNvSpPr txBox="1"/>
          <p:nvPr/>
        </p:nvSpPr>
        <p:spPr>
          <a:xfrm>
            <a:off x="0" y="5221440"/>
            <a:ext cx="38862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Matthew 4:9</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3"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94" name="" descr=""/>
          <p:cNvPicPr/>
          <p:nvPr/>
        </p:nvPicPr>
        <p:blipFill>
          <a:blip r:embed="rId1"/>
          <a:stretch/>
        </p:blipFill>
        <p:spPr>
          <a:xfrm>
            <a:off x="0" y="0"/>
            <a:ext cx="10159920" cy="5715000"/>
          </a:xfrm>
          <a:prstGeom prst="rect">
            <a:avLst/>
          </a:prstGeom>
          <a:ln w="0">
            <a:noFill/>
          </a:ln>
        </p:spPr>
      </p:pic>
      <p:sp>
        <p:nvSpPr>
          <p:cNvPr id="95"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Matthew 4:9 </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And he said to Him, All these things I will give You if You will fall down and ______ me.”</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2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6" name="" descr=""/>
          <p:cNvPicPr/>
          <p:nvPr/>
        </p:nvPicPr>
        <p:blipFill>
          <a:blip r:embed="rId1"/>
          <a:stretch/>
        </p:blipFill>
        <p:spPr>
          <a:xfrm>
            <a:off x="0" y="0"/>
            <a:ext cx="10080000" cy="5670000"/>
          </a:xfrm>
          <a:prstGeom prst="rect">
            <a:avLst/>
          </a:prstGeom>
          <a:ln w="0">
            <a:noFill/>
          </a:ln>
        </p:spPr>
      </p:pic>
      <p:sp>
        <p:nvSpPr>
          <p:cNvPr id="97" name="TextShape 1"/>
          <p:cNvSpPr txBox="1"/>
          <p:nvPr/>
        </p:nvSpPr>
        <p:spPr>
          <a:xfrm>
            <a:off x="228600" y="5221440"/>
            <a:ext cx="38862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Philippians 2:3</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2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8"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99" name="" descr=""/>
          <p:cNvPicPr/>
          <p:nvPr/>
        </p:nvPicPr>
        <p:blipFill>
          <a:blip r:embed="rId1"/>
          <a:stretch/>
        </p:blipFill>
        <p:spPr>
          <a:xfrm>
            <a:off x="0" y="0"/>
            <a:ext cx="10159920" cy="5715000"/>
          </a:xfrm>
          <a:prstGeom prst="rect">
            <a:avLst/>
          </a:prstGeom>
          <a:ln w="0">
            <a:noFill/>
          </a:ln>
        </p:spPr>
      </p:pic>
      <p:sp>
        <p:nvSpPr>
          <p:cNvPr id="100"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Philippians 2:3</a:t>
            </a:r>
            <a:endParaRPr b="0" lang="en-US" sz="5400" spc="-1" strike="noStrike">
              <a:latin typeface="Arial"/>
            </a:endParaRPr>
          </a:p>
          <a:p>
            <a:r>
              <a:rPr b="0" lang="en-US" sz="4000" spc="-1" strike="noStrike">
                <a:solidFill>
                  <a:srgbClr val="24408e"/>
                </a:solidFill>
                <a:latin typeface="Raleway"/>
                <a:ea typeface="Raleway"/>
              </a:rPr>
              <a:t>   </a:t>
            </a:r>
            <a:r>
              <a:rPr b="0" lang="en-US" sz="4000" spc="-1" strike="noStrike">
                <a:solidFill>
                  <a:srgbClr val="24408e"/>
                </a:solidFill>
                <a:latin typeface="Raleway"/>
                <a:ea typeface="Raleway"/>
              </a:rPr>
              <a:t>...</a:t>
            </a:r>
            <a:r>
              <a:rPr b="0" lang="en-US" sz="4000" spc="-41" strike="noStrike">
                <a:solidFill>
                  <a:srgbClr val="24408e"/>
                </a:solidFill>
                <a:latin typeface="Raleway"/>
                <a:ea typeface="Raleway"/>
              </a:rPr>
              <a:t>He _______ Himself and became obedient to the point of _____, even the death of the cross.</a:t>
            </a:r>
            <a:r>
              <a:rPr b="0" lang="en-US" sz="4000" spc="-1" strike="noStrike">
                <a:solidFill>
                  <a:srgbClr val="24408e"/>
                </a:solidFill>
                <a:latin typeface="Raleway"/>
                <a:ea typeface="Raleway"/>
              </a:rPr>
              <a:t> </a:t>
            </a:r>
            <a:endParaRPr b="0" lang="en-US" sz="4000" spc="-1" strike="noStrike">
              <a:latin typeface="Arial"/>
            </a:endParaRPr>
          </a:p>
        </p:txBody>
      </p:sp>
    </p:spTree>
  </p:cSld>
  <mc:AlternateContent>
    <mc:Choice Requires="p14">
      <p:transition spd="slow" p14:dur="2000"/>
    </mc:Choice>
    <mc:Fallback>
      <p:transition spd="slow"/>
    </mc:Fallback>
  </mc:AlternateContent>
</p:sld>
</file>

<file path=ppt/slides/slide2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1" name="" descr=""/>
          <p:cNvPicPr/>
          <p:nvPr/>
        </p:nvPicPr>
        <p:blipFill>
          <a:blip r:embed="rId1"/>
          <a:stretch/>
        </p:blipFill>
        <p:spPr>
          <a:xfrm>
            <a:off x="0" y="0"/>
            <a:ext cx="10080000" cy="5670000"/>
          </a:xfrm>
          <a:prstGeom prst="rect">
            <a:avLst/>
          </a:prstGeom>
          <a:ln w="0">
            <a:noFill/>
          </a:ln>
        </p:spPr>
      </p:pic>
      <p:sp>
        <p:nvSpPr>
          <p:cNvPr id="102" name="TextShape 1"/>
          <p:cNvSpPr txBox="1"/>
          <p:nvPr/>
        </p:nvSpPr>
        <p:spPr>
          <a:xfrm>
            <a:off x="5736600" y="5257800"/>
            <a:ext cx="43434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Revelation12:12,17</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2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3"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04" name="" descr=""/>
          <p:cNvPicPr/>
          <p:nvPr/>
        </p:nvPicPr>
        <p:blipFill>
          <a:blip r:embed="rId1"/>
          <a:stretch/>
        </p:blipFill>
        <p:spPr>
          <a:xfrm>
            <a:off x="0" y="0"/>
            <a:ext cx="10159920" cy="5715000"/>
          </a:xfrm>
          <a:prstGeom prst="rect">
            <a:avLst/>
          </a:prstGeom>
          <a:ln w="0">
            <a:noFill/>
          </a:ln>
        </p:spPr>
      </p:pic>
      <p:sp>
        <p:nvSpPr>
          <p:cNvPr id="105"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Revelation 12:12,17 </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Therefore rejoice, O heavens, and you who dwell in them! Woe to the inhabitants of the _____ and the sea! For the devil has come down to you, having great wrath, because he knows that he has a _____ ____.” (17) And the dragon was enraged with the woman, and he went to make war with the rest of her offspring, who keep the ____________ of God and the testimony of Jesus Christ.</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2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6" name="" descr=""/>
          <p:cNvPicPr/>
          <p:nvPr/>
        </p:nvPicPr>
        <p:blipFill>
          <a:blip r:embed="rId1"/>
          <a:stretch/>
        </p:blipFill>
        <p:spPr>
          <a:xfrm>
            <a:off x="0" y="0"/>
            <a:ext cx="10080000" cy="5670000"/>
          </a:xfrm>
          <a:prstGeom prst="rect">
            <a:avLst/>
          </a:prstGeom>
          <a:ln w="0">
            <a:noFill/>
          </a:ln>
        </p:spPr>
      </p:pic>
      <p:sp>
        <p:nvSpPr>
          <p:cNvPr id="107" name="TextShape 1"/>
          <p:cNvSpPr txBox="1"/>
          <p:nvPr/>
        </p:nvSpPr>
        <p:spPr>
          <a:xfrm>
            <a:off x="6651000" y="120600"/>
            <a:ext cx="34290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Genesis 3:1</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2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8"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09" name="" descr=""/>
          <p:cNvPicPr/>
          <p:nvPr/>
        </p:nvPicPr>
        <p:blipFill>
          <a:blip r:embed="rId1"/>
          <a:stretch/>
        </p:blipFill>
        <p:spPr>
          <a:xfrm>
            <a:off x="0" y="0"/>
            <a:ext cx="10159920" cy="5715000"/>
          </a:xfrm>
          <a:prstGeom prst="rect">
            <a:avLst/>
          </a:prstGeom>
          <a:ln w="0">
            <a:noFill/>
          </a:ln>
        </p:spPr>
      </p:pic>
      <p:sp>
        <p:nvSpPr>
          <p:cNvPr id="110" name="TextShape 2"/>
          <p:cNvSpPr txBox="1"/>
          <p:nvPr/>
        </p:nvSpPr>
        <p:spPr>
          <a:xfrm>
            <a:off x="2286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Genesis 3:1</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Now the serpent was more </a:t>
            </a:r>
            <a:r>
              <a:rPr b="0" lang="en-US" sz="3000" spc="-1" strike="noStrike">
                <a:solidFill>
                  <a:srgbClr val="3465a4"/>
                </a:solidFill>
                <a:latin typeface="Raleway"/>
                <a:ea typeface="Raleway"/>
              </a:rPr>
              <a:t>cunning than any beast of the field which the LORD God had made. And he said to the woman, “Has God indeed said, ‘You shall not ___ of every tree of the garden’?” </a:t>
            </a:r>
            <a:r>
              <a:rPr b="0" lang="en-US" sz="3000" spc="-1" strike="noStrike">
                <a:solidFill>
                  <a:srgbClr val="3465a4"/>
                </a:solidFill>
                <a:latin typeface="Raleway"/>
                <a:ea typeface="Raleway"/>
              </a:rPr>
              <a:t>.</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2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1" name="" descr=""/>
          <p:cNvPicPr/>
          <p:nvPr/>
        </p:nvPicPr>
        <p:blipFill>
          <a:blip r:embed="rId1"/>
          <a:stretch/>
        </p:blipFill>
        <p:spPr>
          <a:xfrm>
            <a:off x="0" y="0"/>
            <a:ext cx="10080000" cy="5670000"/>
          </a:xfrm>
          <a:prstGeom prst="rect">
            <a:avLst/>
          </a:prstGeom>
          <a:ln w="0">
            <a:noFill/>
          </a:ln>
        </p:spPr>
      </p:pic>
      <p:sp>
        <p:nvSpPr>
          <p:cNvPr id="112" name="TextShape 1"/>
          <p:cNvSpPr txBox="1"/>
          <p:nvPr/>
        </p:nvSpPr>
        <p:spPr>
          <a:xfrm>
            <a:off x="349200" y="116640"/>
            <a:ext cx="38862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Genesis 3:2,3</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2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3"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14" name="" descr=""/>
          <p:cNvPicPr/>
          <p:nvPr/>
        </p:nvPicPr>
        <p:blipFill>
          <a:blip r:embed="rId1"/>
          <a:stretch/>
        </p:blipFill>
        <p:spPr>
          <a:xfrm>
            <a:off x="0" y="0"/>
            <a:ext cx="10159920" cy="5715000"/>
          </a:xfrm>
          <a:prstGeom prst="rect">
            <a:avLst/>
          </a:prstGeom>
          <a:ln w="0">
            <a:noFill/>
          </a:ln>
        </p:spPr>
      </p:pic>
      <p:sp>
        <p:nvSpPr>
          <p:cNvPr id="115" name="TextShape 2"/>
          <p:cNvSpPr txBox="1"/>
          <p:nvPr/>
        </p:nvSpPr>
        <p:spPr>
          <a:xfrm>
            <a:off x="230400" y="21744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Genesis 3:2,3 </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(2) And the woman said to the serpent, “We may eat the fruit of the trees of the garden; (3) but of the fruit of the tree which is in the midst of the garden, God has said, ‘You shall not ___ it, nor shall you touch it, lest you ___.’” </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2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6" name="" descr=""/>
          <p:cNvPicPr/>
          <p:nvPr/>
        </p:nvPicPr>
        <p:blipFill>
          <a:blip r:embed="rId1"/>
          <a:stretch/>
        </p:blipFill>
        <p:spPr>
          <a:xfrm>
            <a:off x="0" y="0"/>
            <a:ext cx="10080000" cy="5670000"/>
          </a:xfrm>
          <a:prstGeom prst="rect">
            <a:avLst/>
          </a:prstGeom>
          <a:ln w="0">
            <a:noFill/>
          </a:ln>
        </p:spPr>
      </p:pic>
      <p:sp>
        <p:nvSpPr>
          <p:cNvPr id="117" name="TextShape 1"/>
          <p:cNvSpPr txBox="1"/>
          <p:nvPr/>
        </p:nvSpPr>
        <p:spPr>
          <a:xfrm>
            <a:off x="6400800" y="5185440"/>
            <a:ext cx="3679200" cy="7581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Genesis 3:4,5</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2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8"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19" name="" descr=""/>
          <p:cNvPicPr/>
          <p:nvPr/>
        </p:nvPicPr>
        <p:blipFill>
          <a:blip r:embed="rId1"/>
          <a:stretch/>
        </p:blipFill>
        <p:spPr>
          <a:xfrm>
            <a:off x="0" y="0"/>
            <a:ext cx="10159920" cy="5715000"/>
          </a:xfrm>
          <a:prstGeom prst="rect">
            <a:avLst/>
          </a:prstGeom>
          <a:ln w="0">
            <a:noFill/>
          </a:ln>
        </p:spPr>
      </p:pic>
      <p:sp>
        <p:nvSpPr>
          <p:cNvPr id="120"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Genesis 3:4,5 </a:t>
            </a:r>
            <a:endParaRPr b="0" lang="en-US" sz="5400" spc="-1" strike="noStrike">
              <a:latin typeface="Arial"/>
            </a:endParaRPr>
          </a:p>
          <a:p>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Then the serpent said to the woman, “You will ___ _______ ___. (5) For God knows that in the day you eat of it your eyes will be opened, and you will be like God, knowing good and evil.”</a:t>
            </a:r>
            <a:endParaRPr b="0" lang="en-US" sz="2800" spc="-1" strike="noStrike">
              <a:latin typeface="Arial"/>
            </a:endParaRPr>
          </a:p>
          <a:p>
            <a:r>
              <a:rPr b="0" lang="en-US" sz="5400" spc="-1" strike="noStrike">
                <a:solidFill>
                  <a:srgbClr val="3465a4"/>
                </a:solidFill>
                <a:latin typeface="Raleway"/>
                <a:ea typeface="Raleway"/>
              </a:rPr>
              <a:t>  </a:t>
            </a:r>
            <a:endParaRPr b="0" lang="en-US" sz="5400" spc="-1" strike="noStrike">
              <a:latin typeface="Arial"/>
            </a:endParaRPr>
          </a:p>
        </p:txBody>
      </p:sp>
    </p:spTree>
  </p:cSld>
  <mc:AlternateContent>
    <mc:Choice Requires="p14">
      <p:transition spd="slow" p14:dur="2000"/>
    </mc:Choice>
    <mc:Fallback>
      <p:transition spd="slow"/>
    </mc:Fallback>
  </mc:AlternateContent>
</p:sld>
</file>

<file path=ppt/slides/slide3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1" name="" descr=""/>
          <p:cNvPicPr/>
          <p:nvPr/>
        </p:nvPicPr>
        <p:blipFill>
          <a:blip r:embed="rId1"/>
          <a:stretch/>
        </p:blipFill>
        <p:spPr>
          <a:xfrm>
            <a:off x="0" y="0"/>
            <a:ext cx="10080000" cy="5670000"/>
          </a:xfrm>
          <a:prstGeom prst="rect">
            <a:avLst/>
          </a:prstGeom>
          <a:ln w="0">
            <a:noFill/>
          </a:ln>
        </p:spPr>
      </p:pic>
      <p:sp>
        <p:nvSpPr>
          <p:cNvPr id="122" name="TextShape 1"/>
          <p:cNvSpPr txBox="1"/>
          <p:nvPr/>
        </p:nvSpPr>
        <p:spPr>
          <a:xfrm>
            <a:off x="228600" y="8640"/>
            <a:ext cx="38862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Genesis 3:6,7</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3"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24" name="" descr=""/>
          <p:cNvPicPr/>
          <p:nvPr/>
        </p:nvPicPr>
        <p:blipFill>
          <a:blip r:embed="rId1"/>
          <a:stretch/>
        </p:blipFill>
        <p:spPr>
          <a:xfrm>
            <a:off x="0" y="0"/>
            <a:ext cx="10159920" cy="5715000"/>
          </a:xfrm>
          <a:prstGeom prst="rect">
            <a:avLst/>
          </a:prstGeom>
          <a:ln w="0">
            <a:noFill/>
          </a:ln>
        </p:spPr>
      </p:pic>
      <p:sp>
        <p:nvSpPr>
          <p:cNvPr id="125"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Genesis 3:6,7</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(6) So when the woman saw that the tree was good for food, that it was _______ to the eyes, and a tree desirable to make one ____, she took of its fruit and ___. She also gave to her husband with her, and he ate. (7) Then the eyes of both of them were opened, and they knew that they  were naked; and they sewed fig leaves together and made themselves coverings. </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3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6" name="" descr=""/>
          <p:cNvPicPr/>
          <p:nvPr/>
        </p:nvPicPr>
        <p:blipFill>
          <a:blip r:embed="rId1"/>
          <a:stretch/>
        </p:blipFill>
        <p:spPr>
          <a:xfrm>
            <a:off x="0" y="0"/>
            <a:ext cx="10080000" cy="5753160"/>
          </a:xfrm>
          <a:prstGeom prst="rect">
            <a:avLst/>
          </a:prstGeom>
          <a:ln w="0">
            <a:noFill/>
          </a:ln>
        </p:spPr>
      </p:pic>
      <p:sp>
        <p:nvSpPr>
          <p:cNvPr id="127" name="TextShape 1"/>
          <p:cNvSpPr txBox="1"/>
          <p:nvPr/>
        </p:nvSpPr>
        <p:spPr>
          <a:xfrm>
            <a:off x="457200" y="5221440"/>
            <a:ext cx="38862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Genesis 3:8</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8"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29" name="" descr=""/>
          <p:cNvPicPr/>
          <p:nvPr/>
        </p:nvPicPr>
        <p:blipFill>
          <a:blip r:embed="rId1"/>
          <a:stretch/>
        </p:blipFill>
        <p:spPr>
          <a:xfrm>
            <a:off x="0" y="0"/>
            <a:ext cx="10159920" cy="5715000"/>
          </a:xfrm>
          <a:prstGeom prst="rect">
            <a:avLst/>
          </a:prstGeom>
          <a:ln w="0">
            <a:noFill/>
          </a:ln>
        </p:spPr>
      </p:pic>
      <p:sp>
        <p:nvSpPr>
          <p:cNvPr id="130"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Genesis 3:8</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(8) And they heard the sound of the LORD God walking in the garden in the cool of the day, and Adam and his wife ___ themselves from the presence of the LORD God among the trees of the garden.</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3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1" name="" descr=""/>
          <p:cNvPicPr/>
          <p:nvPr/>
        </p:nvPicPr>
        <p:blipFill>
          <a:blip r:embed="rId1"/>
          <a:stretch/>
        </p:blipFill>
        <p:spPr>
          <a:xfrm>
            <a:off x="0" y="0"/>
            <a:ext cx="10080000" cy="5670000"/>
          </a:xfrm>
          <a:prstGeom prst="rect">
            <a:avLst/>
          </a:prstGeom>
          <a:ln w="0">
            <a:noFill/>
          </a:ln>
        </p:spPr>
      </p:pic>
      <p:sp>
        <p:nvSpPr>
          <p:cNvPr id="132" name="TextShape 1"/>
          <p:cNvSpPr txBox="1"/>
          <p:nvPr/>
        </p:nvSpPr>
        <p:spPr>
          <a:xfrm>
            <a:off x="6629400" y="5185440"/>
            <a:ext cx="3357000" cy="484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Isaiah 59:2</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3"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34" name="" descr=""/>
          <p:cNvPicPr/>
          <p:nvPr/>
        </p:nvPicPr>
        <p:blipFill>
          <a:blip r:embed="rId1"/>
          <a:stretch/>
        </p:blipFill>
        <p:spPr>
          <a:xfrm>
            <a:off x="0" y="0"/>
            <a:ext cx="10159920" cy="5715000"/>
          </a:xfrm>
          <a:prstGeom prst="rect">
            <a:avLst/>
          </a:prstGeom>
          <a:ln w="0">
            <a:noFill/>
          </a:ln>
        </p:spPr>
      </p:pic>
      <p:sp>
        <p:nvSpPr>
          <p:cNvPr id="135"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Isaiah 59:2 </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...Your iniquities have _________ you from your God; and your sins have hidden His face from you.</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3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6" name="" descr=""/>
          <p:cNvPicPr/>
          <p:nvPr/>
        </p:nvPicPr>
        <p:blipFill>
          <a:blip r:embed="rId1"/>
          <a:stretch/>
        </p:blipFill>
        <p:spPr>
          <a:xfrm>
            <a:off x="0" y="0"/>
            <a:ext cx="10080000" cy="5670000"/>
          </a:xfrm>
          <a:prstGeom prst="rect">
            <a:avLst/>
          </a:prstGeom>
          <a:ln w="0">
            <a:noFill/>
          </a:ln>
        </p:spPr>
      </p:pic>
      <p:sp>
        <p:nvSpPr>
          <p:cNvPr id="137" name="TextShape 1"/>
          <p:cNvSpPr txBox="1"/>
          <p:nvPr/>
        </p:nvSpPr>
        <p:spPr>
          <a:xfrm>
            <a:off x="457200" y="5145840"/>
            <a:ext cx="38862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1 John 3:4</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8"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39" name="" descr=""/>
          <p:cNvPicPr/>
          <p:nvPr/>
        </p:nvPicPr>
        <p:blipFill>
          <a:blip r:embed="rId1"/>
          <a:stretch/>
        </p:blipFill>
        <p:spPr>
          <a:xfrm>
            <a:off x="0" y="0"/>
            <a:ext cx="10159920" cy="5715000"/>
          </a:xfrm>
          <a:prstGeom prst="rect">
            <a:avLst/>
          </a:prstGeom>
          <a:ln w="0">
            <a:noFill/>
          </a:ln>
        </p:spPr>
      </p:pic>
      <p:sp>
        <p:nvSpPr>
          <p:cNvPr id="140"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1 John 3:4</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Whoever commits sin commints ___________, and sin is ___________.</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3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1" name="" descr=""/>
          <p:cNvPicPr/>
          <p:nvPr/>
        </p:nvPicPr>
        <p:blipFill>
          <a:blip r:embed="rId1"/>
          <a:stretch/>
        </p:blipFill>
        <p:spPr>
          <a:xfrm>
            <a:off x="0" y="0"/>
            <a:ext cx="10080000" cy="5670000"/>
          </a:xfrm>
          <a:prstGeom prst="rect">
            <a:avLst/>
          </a:prstGeom>
          <a:ln w="0">
            <a:noFill/>
          </a:ln>
        </p:spPr>
      </p:pic>
      <p:sp>
        <p:nvSpPr>
          <p:cNvPr id="142" name="TextShape 1"/>
          <p:cNvSpPr txBox="1"/>
          <p:nvPr/>
        </p:nvSpPr>
        <p:spPr>
          <a:xfrm>
            <a:off x="6858000" y="5185440"/>
            <a:ext cx="3222000" cy="484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John 3:16</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3"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44" name="" descr=""/>
          <p:cNvPicPr/>
          <p:nvPr/>
        </p:nvPicPr>
        <p:blipFill>
          <a:blip r:embed="rId1"/>
          <a:stretch/>
        </p:blipFill>
        <p:spPr>
          <a:xfrm>
            <a:off x="0" y="0"/>
            <a:ext cx="10159920" cy="5715000"/>
          </a:xfrm>
          <a:prstGeom prst="rect">
            <a:avLst/>
          </a:prstGeom>
          <a:ln w="0">
            <a:noFill/>
          </a:ln>
        </p:spPr>
      </p:pic>
      <p:sp>
        <p:nvSpPr>
          <p:cNvPr id="145"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John 3:16 </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For God so loved the world that He ____ His only begotten Son, that whoever believes in Him should not ______ but have everlasting ____.</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4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6" name="" descr=""/>
          <p:cNvPicPr/>
          <p:nvPr/>
        </p:nvPicPr>
        <p:blipFill>
          <a:blip r:embed="rId1"/>
          <a:stretch/>
        </p:blipFill>
        <p:spPr>
          <a:xfrm>
            <a:off x="0" y="0"/>
            <a:ext cx="10080000" cy="5670000"/>
          </a:xfrm>
          <a:prstGeom prst="rect">
            <a:avLst/>
          </a:prstGeom>
          <a:ln w="0">
            <a:noFill/>
          </a:ln>
        </p:spPr>
      </p:pic>
      <p:sp>
        <p:nvSpPr>
          <p:cNvPr id="147" name="TextShape 1"/>
          <p:cNvSpPr txBox="1"/>
          <p:nvPr/>
        </p:nvSpPr>
        <p:spPr>
          <a:xfrm>
            <a:off x="6172200" y="5037840"/>
            <a:ext cx="39078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Hebrews 4:15</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8"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49" name="" descr=""/>
          <p:cNvPicPr/>
          <p:nvPr/>
        </p:nvPicPr>
        <p:blipFill>
          <a:blip r:embed="rId1"/>
          <a:stretch/>
        </p:blipFill>
        <p:spPr>
          <a:xfrm>
            <a:off x="0" y="0"/>
            <a:ext cx="10159920" cy="5715000"/>
          </a:xfrm>
          <a:prstGeom prst="rect">
            <a:avLst/>
          </a:prstGeom>
          <a:ln w="0">
            <a:noFill/>
          </a:ln>
        </p:spPr>
      </p:pic>
      <p:sp>
        <p:nvSpPr>
          <p:cNvPr id="150"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Hebrews 4:15 </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For we do not have a High Priest who cannot __________ with our weaknesses, but was in all points _______ as we are, yet without sin.</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4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1" name="" descr=""/>
          <p:cNvPicPr/>
          <p:nvPr/>
        </p:nvPicPr>
        <p:blipFill>
          <a:blip r:embed="rId1"/>
          <a:stretch/>
        </p:blipFill>
        <p:spPr>
          <a:xfrm>
            <a:off x="0" y="0"/>
            <a:ext cx="10080000" cy="5670000"/>
          </a:xfrm>
          <a:prstGeom prst="rect">
            <a:avLst/>
          </a:prstGeom>
          <a:ln w="0">
            <a:noFill/>
          </a:ln>
        </p:spPr>
      </p:pic>
      <p:sp>
        <p:nvSpPr>
          <p:cNvPr id="152" name="TextShape 1"/>
          <p:cNvSpPr txBox="1"/>
          <p:nvPr/>
        </p:nvSpPr>
        <p:spPr>
          <a:xfrm>
            <a:off x="6629400" y="5029200"/>
            <a:ext cx="3344400" cy="6408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1 John 1:9</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3"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54" name="" descr=""/>
          <p:cNvPicPr/>
          <p:nvPr/>
        </p:nvPicPr>
        <p:blipFill>
          <a:blip r:embed="rId1"/>
          <a:stretch/>
        </p:blipFill>
        <p:spPr>
          <a:xfrm>
            <a:off x="0" y="0"/>
            <a:ext cx="10159920" cy="5715000"/>
          </a:xfrm>
          <a:prstGeom prst="rect">
            <a:avLst/>
          </a:prstGeom>
          <a:ln w="0">
            <a:noFill/>
          </a:ln>
        </p:spPr>
      </p:pic>
      <p:sp>
        <p:nvSpPr>
          <p:cNvPr id="155"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1 John 1:9 </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If we _______ our sins, He is faithful and just to _______ us our sins and to ________ us from all unrighteousness.</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4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6" name="" descr=""/>
          <p:cNvPicPr/>
          <p:nvPr/>
        </p:nvPicPr>
        <p:blipFill>
          <a:blip r:embed="rId1"/>
          <a:stretch/>
        </p:blipFill>
        <p:spPr>
          <a:xfrm>
            <a:off x="0" y="0"/>
            <a:ext cx="10080000" cy="5670000"/>
          </a:xfrm>
          <a:prstGeom prst="rect">
            <a:avLst/>
          </a:prstGeom>
          <a:ln w="0">
            <a:noFill/>
          </a:ln>
        </p:spPr>
      </p:pic>
      <p:sp>
        <p:nvSpPr>
          <p:cNvPr id="157" name="TextShape 1"/>
          <p:cNvSpPr txBox="1"/>
          <p:nvPr/>
        </p:nvSpPr>
        <p:spPr>
          <a:xfrm>
            <a:off x="6400800" y="5101200"/>
            <a:ext cx="36792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Ezekiel 28:18</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8"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59" name="" descr=""/>
          <p:cNvPicPr/>
          <p:nvPr/>
        </p:nvPicPr>
        <p:blipFill>
          <a:blip r:embed="rId1"/>
          <a:stretch/>
        </p:blipFill>
        <p:spPr>
          <a:xfrm>
            <a:off x="0" y="0"/>
            <a:ext cx="10159920" cy="5715000"/>
          </a:xfrm>
          <a:prstGeom prst="rect">
            <a:avLst/>
          </a:prstGeom>
          <a:ln w="0">
            <a:noFill/>
          </a:ln>
        </p:spPr>
      </p:pic>
      <p:sp>
        <p:nvSpPr>
          <p:cNvPr id="160"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Ezekiel 28:18</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Therefore I brought ____ from your midst; it devoured you, and I turned you to _____ upon the earth in the sight of all who saw you.</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4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61" name="" descr=""/>
          <p:cNvPicPr/>
          <p:nvPr/>
        </p:nvPicPr>
        <p:blipFill>
          <a:blip r:embed="rId1"/>
          <a:stretch/>
        </p:blipFill>
        <p:spPr>
          <a:xfrm>
            <a:off x="0" y="0"/>
            <a:ext cx="10080000" cy="5670000"/>
          </a:xfrm>
          <a:prstGeom prst="rect">
            <a:avLst/>
          </a:prstGeom>
          <a:ln w="0">
            <a:noFill/>
          </a:ln>
        </p:spPr>
      </p:pic>
      <p:sp>
        <p:nvSpPr>
          <p:cNvPr id="162" name="TextShape 1"/>
          <p:cNvSpPr txBox="1"/>
          <p:nvPr/>
        </p:nvSpPr>
        <p:spPr>
          <a:xfrm>
            <a:off x="5943600" y="44640"/>
            <a:ext cx="4208400" cy="6411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Revelation 21:4</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3"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64" name="" descr=""/>
          <p:cNvPicPr/>
          <p:nvPr/>
        </p:nvPicPr>
        <p:blipFill>
          <a:blip r:embed="rId1"/>
          <a:stretch/>
        </p:blipFill>
        <p:spPr>
          <a:xfrm>
            <a:off x="0" y="0"/>
            <a:ext cx="10159920" cy="5715000"/>
          </a:xfrm>
          <a:prstGeom prst="rect">
            <a:avLst/>
          </a:prstGeom>
          <a:ln w="0">
            <a:noFill/>
          </a:ln>
        </p:spPr>
      </p:pic>
      <p:sp>
        <p:nvSpPr>
          <p:cNvPr id="165"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Revelation 21:4 </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And God will wipe away every ____ from their eyes; there shall be no more death, nor sorrow, nor </a:t>
            </a:r>
            <a:endParaRPr b="0" lang="en-US" sz="3000" spc="-1" strike="noStrike">
              <a:latin typeface="Arial"/>
            </a:endParaRPr>
          </a:p>
          <a:p>
            <a:r>
              <a:rPr b="0" lang="en-US" sz="3000" spc="-1" strike="noStrike">
                <a:solidFill>
                  <a:srgbClr val="3465a4"/>
                </a:solidFill>
                <a:latin typeface="Raleway"/>
                <a:ea typeface="Raleway"/>
              </a:rPr>
              <a:t>crying. There shall be no more ____, for the former things have all passed away.</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4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66" name="" descr=""/>
          <p:cNvPicPr/>
          <p:nvPr/>
        </p:nvPicPr>
        <p:blipFill>
          <a:blip r:embed="rId1"/>
          <a:stretch/>
        </p:blipFill>
        <p:spPr>
          <a:xfrm>
            <a:off x="0" y="0"/>
            <a:ext cx="10080000" cy="5670000"/>
          </a:xfrm>
          <a:prstGeom prst="rect">
            <a:avLst/>
          </a:prstGeom>
          <a:ln w="0">
            <a:noFill/>
          </a:ln>
        </p:spPr>
      </p:pic>
      <p:sp>
        <p:nvSpPr>
          <p:cNvPr id="167" name="TextShape 1"/>
          <p:cNvSpPr txBox="1"/>
          <p:nvPr/>
        </p:nvSpPr>
        <p:spPr>
          <a:xfrm>
            <a:off x="6651000" y="80640"/>
            <a:ext cx="3429000" cy="4485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Nahum 1:9</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8"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69" name="" descr=""/>
          <p:cNvPicPr/>
          <p:nvPr/>
        </p:nvPicPr>
        <p:blipFill>
          <a:blip r:embed="rId1"/>
          <a:stretch/>
        </p:blipFill>
        <p:spPr>
          <a:xfrm>
            <a:off x="0" y="0"/>
            <a:ext cx="10159920" cy="5715000"/>
          </a:xfrm>
          <a:prstGeom prst="rect">
            <a:avLst/>
          </a:prstGeom>
          <a:ln w="0">
            <a:noFill/>
          </a:ln>
        </p:spPr>
      </p:pic>
      <p:sp>
        <p:nvSpPr>
          <p:cNvPr id="170" name="TextShape 2"/>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Nahum 1:9 </a:t>
            </a:r>
            <a:endParaRPr b="0" lang="en-US" sz="5400" spc="-1" strike="noStrike">
              <a:latin typeface="Arial"/>
            </a:endParaRPr>
          </a:p>
          <a:p>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 He will make an utter ___ of it. </a:t>
            </a:r>
            <a:endParaRPr b="0" lang="en-US" sz="3000" spc="-1" strike="noStrike">
              <a:latin typeface="Arial"/>
            </a:endParaRPr>
          </a:p>
          <a:p>
            <a:r>
              <a:rPr b="0" lang="en-US" sz="3000" spc="-1" strike="noStrike">
                <a:solidFill>
                  <a:srgbClr val="3465a4"/>
                </a:solidFill>
                <a:latin typeface="Raleway"/>
                <a:ea typeface="Raleway"/>
              </a:rPr>
              <a:t>Affliction will not rise up a second time.</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5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71"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932</TotalTime>
  <Application>LibreOffice/7.0.1.2$Windows_X86_64 LibreOffice_project/7cbcfc562f6eb6708b5ff7d7397325de9e764452</Applicat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2020-11-12T09:55:14Z</dcterms:created>
  <dc:creator/>
  <dc:description/>
  <dc:language>en-US</dc:language>
  <cp:lastModifiedBy/>
  <cp:lastPrinted>2020-11-14T08:12:10Z</cp:lastPrinted>
  <dcterms:modified xsi:type="dcterms:W3CDTF">2020-11-14T08:10:22Z</dcterms:modified>
  <cp:revision>54</cp:revision>
  <dc:subject/>
  <dc:title/>
</cp:coreProperties>
</file>